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300" r:id="rId15"/>
    <p:sldId id="302" r:id="rId16"/>
    <p:sldId id="297" r:id="rId17"/>
    <p:sldId id="298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438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អាចរក្សាទុកដោយមិនកំណត់ ប្រភេទព័ត៌មានទាំងអស់</a:t>
            </a:r>
            <a:br>
              <a:rPr lang="km-KH" sz="1800" dirty="0" smtClean="0">
                <a:cs typeface="+mj-cs"/>
              </a:rPr>
            </a:br>
            <a:r>
              <a:rPr lang="km-KH" sz="1800" dirty="0" smtClean="0">
                <a:cs typeface="+mj-cs"/>
              </a:rPr>
              <a:t>យើងអាចដាក់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lists </a:t>
            </a:r>
            <a:br>
              <a:rPr lang="en-US" sz="1800" dirty="0" smtClean="0">
                <a:cs typeface="+mj-cs"/>
              </a:rPr>
            </a:br>
            <a:r>
              <a:rPr lang="km-KH" sz="1800" dirty="0" smtClean="0">
                <a:cs typeface="+mj-cs"/>
              </a:rPr>
              <a:t>ដាក់ </a:t>
            </a:r>
            <a:r>
              <a:rPr lang="en-US" sz="1800" dirty="0" smtClean="0">
                <a:cs typeface="+mj-cs"/>
              </a:rPr>
              <a:t>LISTS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ឬ</a:t>
            </a:r>
          </a:p>
          <a:p>
            <a:pPr>
              <a:lnSpc>
                <a:spcPct val="150000"/>
              </a:lnSpc>
            </a:pPr>
            <a:r>
              <a:rPr lang="km-KH" sz="1800" dirty="0" smtClean="0">
                <a:cs typeface="+mj-cs"/>
              </a:rPr>
              <a:t>ដាក់ </a:t>
            </a:r>
            <a:r>
              <a:rPr lang="en-US" sz="1800" dirty="0" smtClean="0">
                <a:cs typeface="+mj-cs"/>
              </a:rPr>
              <a:t>DICTIONARIES </a:t>
            </a:r>
            <a:r>
              <a:rPr lang="km-KH" sz="1800" dirty="0" smtClean="0">
                <a:cs typeface="+mj-cs"/>
              </a:rPr>
              <a:t>ក្នុង </a:t>
            </a:r>
            <a:r>
              <a:rPr lang="en-US" sz="1800" dirty="0" smtClean="0">
                <a:cs typeface="+mj-cs"/>
              </a:rPr>
              <a:t>DICTIONARIES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ភាគច្រើនការប្រើ </a:t>
            </a:r>
            <a:r>
              <a:rPr lang="en-US" sz="2400" dirty="0" smtClean="0">
                <a:cs typeface="+mj-cs"/>
              </a:rPr>
              <a:t>dictionaries</a:t>
            </a:r>
            <a:r>
              <a:rPr lang="km-KH" sz="2400" dirty="0" smtClean="0">
                <a:cs typeface="+mj-cs"/>
              </a:rPr>
              <a:t> តែងតែមានការរក្សាព័ត៌មានច្រើន​​ក្នុង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មួយ ។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ពេលខ្លះរក្សាទុក </a:t>
            </a:r>
            <a:r>
              <a:rPr lang="en-US" sz="2400" dirty="0" smtClean="0">
                <a:cs typeface="+mj-cs"/>
              </a:rPr>
              <a:t>list of items </a:t>
            </a:r>
            <a:r>
              <a:rPr lang="km-KH" sz="2400" dirty="0" smtClean="0">
                <a:cs typeface="+mj-cs"/>
              </a:rPr>
              <a:t>ជា</a:t>
            </a:r>
            <a:r>
              <a:rPr lang="en-US" sz="2400" dirty="0" smtClean="0">
                <a:cs typeface="+mj-cs"/>
              </a:rPr>
              <a:t> value </a:t>
            </a:r>
            <a:r>
              <a:rPr lang="km-KH" sz="2400" dirty="0" smtClean="0">
                <a:cs typeface="+mj-cs"/>
              </a:rPr>
              <a:t>ក្នុង</a:t>
            </a:r>
            <a:r>
              <a:rPr lang="en-US" sz="2400" dirty="0" smtClean="0">
                <a:cs typeface="+mj-cs"/>
              </a:rPr>
              <a:t> dictionary</a:t>
            </a:r>
            <a:r>
              <a:rPr lang="km-KH" sz="2400" dirty="0" smtClean="0">
                <a:cs typeface="+mj-cs"/>
              </a:rPr>
              <a:t> ឬទុក </a:t>
            </a:r>
            <a:r>
              <a:rPr lang="en-US" sz="2400" dirty="0" smtClean="0"/>
              <a:t>dictionaries </a:t>
            </a:r>
            <a:r>
              <a:rPr lang="km-KH" sz="2400" dirty="0" smtClean="0">
                <a:cs typeface="+mj-cs"/>
              </a:rPr>
              <a:t>ក្នុង </a:t>
            </a:r>
            <a:r>
              <a:rPr lang="en-US" sz="2400" dirty="0" smtClean="0"/>
              <a:t>list </a:t>
            </a:r>
            <a:r>
              <a:rPr lang="km-KH" sz="2400" dirty="0" smtClean="0">
                <a:cs typeface="+mj-cs"/>
              </a:rPr>
              <a:t>។ 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នេះហៅថា </a:t>
            </a:r>
            <a:r>
              <a:rPr lang="en-US" sz="2400" b="1" dirty="0" smtClean="0">
                <a:cs typeface="+mj-cs"/>
              </a:rPr>
              <a:t>Nesting</a:t>
            </a:r>
            <a:r>
              <a:rPr lang="km-KH" sz="2400" dirty="0" smtClean="0">
                <a:cs typeface="+mj-cs"/>
              </a:rPr>
              <a:t> </a:t>
            </a:r>
            <a:endParaRPr lang="en-US" sz="2400" dirty="0" smtClean="0"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List of Dictionaries </a:t>
            </a: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List in a </a:t>
            </a: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Dictionary </a:t>
            </a:r>
            <a:endParaRPr lang="en-US" sz="2300" dirty="0" smtClean="0">
              <a:solidFill>
                <a:schemeClr val="tx1">
                  <a:lumMod val="95000"/>
                  <a:lumOff val="5000"/>
                </a:schemeClr>
              </a:solidFill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sz="23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j-cs"/>
              </a:rPr>
              <a:t>A Dictionary in a Dictionary </a:t>
            </a:r>
          </a:p>
          <a:p>
            <a:pPr lvl="1">
              <a:lnSpc>
                <a:spcPct val="150000"/>
              </a:lnSpc>
            </a:pPr>
            <a:endParaRPr lang="km-KH" sz="23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sz="2000" dirty="0" smtClean="0">
                <a:latin typeface="Century Gothic" pitchFamily="34" charset="0"/>
                <a:cs typeface="+mj-cs"/>
              </a:rPr>
              <a:t>ភាគច្រើន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dictionary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តំណាងឲ្យអ្វីមួយ ឧទាហរណ៍ព័ត៌មានរបស់​មនុស្សម្នាក់ទុកជា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dictionary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មួយ ។ ចុះបើមនុស្សច្រើនអ្នកគឺ </a:t>
            </a:r>
            <a:r>
              <a:rPr lang="en-US" sz="2000" dirty="0" smtClean="0">
                <a:latin typeface="Century Gothic" pitchFamily="34" charset="0"/>
                <a:cs typeface="+mj-cs"/>
              </a:rPr>
              <a:t>List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នៃ </a:t>
            </a:r>
            <a:r>
              <a:rPr lang="en-US" sz="2000" dirty="0" smtClean="0">
                <a:latin typeface="Century Gothic" pitchFamily="34" charset="0"/>
                <a:cs typeface="+mj-cs"/>
              </a:rPr>
              <a:t>Dictionaries</a:t>
            </a:r>
            <a:endParaRPr lang="km-KH" sz="20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667000"/>
            <a:ext cx="4114799" cy="360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in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dirty="0" smtClean="0">
                <a:latin typeface="Century Gothic" pitchFamily="34" charset="0"/>
                <a:cs typeface="+mj-cs"/>
              </a:rPr>
              <a:t>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ព័ត៌មានរបស់មនុស្សម្នាក់អាចមាននូវលេខទូរសព្ទច្រើន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24124"/>
            <a:ext cx="7989223" cy="2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in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en-US" sz="2000" dirty="0" smtClean="0">
                <a:latin typeface="Century Gothic" pitchFamily="34" charset="0"/>
                <a:cs typeface="+mj-cs"/>
              </a:rPr>
              <a:t> </a:t>
            </a:r>
            <a:r>
              <a:rPr lang="km-KH" sz="2000" dirty="0" smtClean="0">
                <a:latin typeface="Century Gothic" pitchFamily="34" charset="0"/>
                <a:cs typeface="+mj-cs"/>
              </a:rPr>
              <a:t>ព័ត៌មានរបស់មនុស្សម្នាក់អាចមាននូវលេខទូរសព្ទច្រើន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05049"/>
            <a:ext cx="6172200" cy="38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 in 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buNone/>
            </a:pPr>
            <a:r>
              <a:rPr lang="km-KH" sz="2000" smtClean="0">
                <a:latin typeface="Century Gothic" pitchFamily="34" charset="0"/>
                <a:cs typeface="+mj-cs"/>
              </a:rPr>
              <a:t>យើងអាចរក្សាទុកព័ត៌មានដែលមានលក្ខណៈស្មុគស្មាញ </a:t>
            </a:r>
            <a:endParaRPr lang="km-KH" sz="2000" dirty="0" smtClean="0">
              <a:latin typeface="Century Gothic" pitchFamily="34" charset="0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90749"/>
            <a:ext cx="5181600" cy="435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9906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Make two new dictionaries representing your friends, and store all these dictionaries in a list called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Khmer OS Siemreap" pitchFamily="2" charset="0"/>
              </a:rPr>
              <a:t>friends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.</a:t>
            </a:r>
          </a:p>
          <a:p>
            <a:endParaRPr lang="en-US" sz="3600" dirty="0" smtClean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  <a:p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Loop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through your </a:t>
            </a: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Khmer OS Siemreap" pitchFamily="2" charset="0"/>
              </a:rPr>
              <a:t>friends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list. </a:t>
            </a: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Khmer OS Siemreap" pitchFamily="2" charset="0"/>
                <a:cs typeface="Khmer OS Siemreap" pitchFamily="2" charset="0"/>
              </a:rPr>
              <a:t>And print everything you store for each friend.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Khmer OS Siemreap" pitchFamily="2" charset="0"/>
              <a:cs typeface="Khmer OS Siemreap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រក្សាទុកតម្លៃដូច </a:t>
            </a:r>
            <a:r>
              <a:rPr lang="en-US" sz="1800" dirty="0" smtClean="0">
                <a:cs typeface="+mj-cs"/>
              </a:rPr>
              <a:t>List</a:t>
            </a:r>
            <a:r>
              <a:rPr lang="km-KH" sz="1800" dirty="0" smtClean="0">
                <a:cs typeface="+mj-cs"/>
              </a:rPr>
              <a:t> តែតម្លៃរបស់ </a:t>
            </a:r>
            <a:r>
              <a:rPr lang="en-US" sz="1800" dirty="0" err="1" smtClean="0">
                <a:cs typeface="+mj-cs"/>
              </a:rPr>
              <a:t>Tuple</a:t>
            </a:r>
            <a:r>
              <a:rPr lang="en-US" sz="1800" dirty="0" smtClean="0">
                <a:cs typeface="+mj-cs"/>
              </a:rPr>
              <a:t> </a:t>
            </a:r>
            <a:r>
              <a:rPr lang="km-KH" sz="1800" dirty="0" smtClean="0">
                <a:cs typeface="+mj-cs"/>
              </a:rPr>
              <a:t>មិនអាចកែបាន</a:t>
            </a:r>
            <a:endParaRPr lang="en-US" sz="1800" dirty="0">
              <a:cs typeface="+mj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m-KH" dirty="0" smtClean="0"/>
              <a:t>ប្រើ </a:t>
            </a:r>
            <a:r>
              <a:rPr lang="en-US" dirty="0" err="1" smtClean="0"/>
              <a:t>Tuple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បង្កើត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cs typeface="+mj-cs"/>
              </a:rPr>
              <a:t>Tuple</a:t>
            </a:r>
            <a:r>
              <a:rPr lang="en-US" sz="2400" dirty="0" smtClean="0">
                <a:cs typeface="+mj-cs"/>
              </a:rPr>
              <a:t> </a:t>
            </a:r>
            <a:r>
              <a:rPr lang="km-KH" sz="2400" dirty="0" smtClean="0">
                <a:cs typeface="+mj-cs"/>
              </a:rPr>
              <a:t>ដូចនឹង </a:t>
            </a:r>
            <a:r>
              <a:rPr lang="en-US" sz="2400" dirty="0" smtClean="0">
                <a:cs typeface="+mj-cs"/>
              </a:rPr>
              <a:t>List </a:t>
            </a:r>
            <a:r>
              <a:rPr lang="km-KH" sz="2400" dirty="0" smtClean="0">
                <a:cs typeface="+mj-cs"/>
              </a:rPr>
              <a:t>តែប្រើរង្វង់ក្រចកវិញ</a:t>
            </a: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  <a:cs typeface="+mj-cs"/>
              </a:rPr>
              <a:t>	print(dimensions[0])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print(dimensions[1])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	dimensions[1] = 200	</a:t>
            </a:r>
            <a:r>
              <a:rPr lang="en-US" sz="2400" dirty="0" smtClean="0">
                <a:solidFill>
                  <a:srgbClr val="FF0000"/>
                </a:solidFill>
                <a:latin typeface="Century Gothic" pitchFamily="34" charset="0"/>
              </a:rPr>
              <a:t># error</a:t>
            </a:r>
            <a:endParaRPr lang="km-KH" sz="2400" dirty="0" smtClean="0">
              <a:solidFill>
                <a:srgbClr val="FF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over a </a:t>
            </a:r>
            <a:r>
              <a:rPr lang="en-US" dirty="0" err="1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m-KH" sz="2800" dirty="0" smtClean="0">
                <a:cs typeface="+mj-cs"/>
              </a:rPr>
              <a:t>តម្លៃ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មិនអាចកែបាន តែយើងអាចបោះ </a:t>
            </a:r>
            <a:r>
              <a:rPr lang="en-US" sz="2800" dirty="0" err="1" smtClean="0">
                <a:cs typeface="+mj-cs"/>
              </a:rPr>
              <a:t>Tuple</a:t>
            </a:r>
            <a:r>
              <a:rPr lang="en-US" sz="2800" dirty="0" smtClean="0">
                <a:cs typeface="+mj-cs"/>
              </a:rPr>
              <a:t> </a:t>
            </a:r>
            <a:r>
              <a:rPr lang="km-KH" sz="2800" dirty="0" smtClean="0">
                <a:cs typeface="+mj-cs"/>
              </a:rPr>
              <a:t>ថ្មីឲ្យ </a:t>
            </a:r>
            <a:r>
              <a:rPr lang="en-US" sz="2800" dirty="0" smtClean="0">
                <a:cs typeface="+mj-cs"/>
              </a:rPr>
              <a:t>variable </a:t>
            </a:r>
            <a:r>
              <a:rPr lang="km-KH" sz="2800" dirty="0" smtClean="0">
                <a:cs typeface="+mj-cs"/>
              </a:rPr>
              <a:t>បាន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800" dirty="0" smtClean="0"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  <a:cs typeface="+mj-cs"/>
              </a:rPr>
              <a:t>dimensions = (200, 100)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	print(</a:t>
            </a:r>
            <a:r>
              <a:rPr lang="en-US" sz="2800" dirty="0" smtClean="0">
                <a:latin typeface="Century Gothic" pitchFamily="34" charset="0"/>
              </a:rPr>
              <a:t>dimension</a:t>
            </a:r>
            <a:r>
              <a:rPr lang="en-US" sz="2800" dirty="0" smtClean="0">
                <a:latin typeface="Century Gothic" pitchFamily="34" charset="0"/>
                <a:cs typeface="+mj-cs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sz="2800" dirty="0" smtClean="0">
              <a:latin typeface="Century Gothic" pitchFamily="34" charset="0"/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  <a:cs typeface="+mj-cs"/>
              </a:rPr>
              <a:t>	</a:t>
            </a:r>
            <a:r>
              <a:rPr lang="en-US" sz="2800" dirty="0" smtClean="0">
                <a:latin typeface="Century Gothic" pitchFamily="34" charset="0"/>
              </a:rPr>
              <a:t>dimensions = (400, 500)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for dimension in dimensions: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latin typeface="Century Gothic" pitchFamily="34" charset="0"/>
              </a:rPr>
              <a:t>		print(dimension)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ស្វែងយល់ពី </a:t>
            </a:r>
            <a:r>
              <a:rPr lang="en-US" dirty="0" smtClean="0"/>
              <a:t>Dictionaries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cs typeface="+mj-cs"/>
              </a:rPr>
              <a:t>យើងអាចបង្កើត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តំណាងឲ្យ </a:t>
            </a:r>
            <a:r>
              <a:rPr lang="en-US" sz="2400" dirty="0" smtClean="0">
                <a:cs typeface="+mj-cs"/>
              </a:rPr>
              <a:t>person </a:t>
            </a:r>
            <a:r>
              <a:rPr lang="km-KH" sz="2400" dirty="0" smtClean="0">
                <a:cs typeface="+mj-cs"/>
              </a:rPr>
              <a:t>ហើយ​រក្សាទុកព័ត៌មានផ្សេងៗរបស់</a:t>
            </a:r>
            <a:r>
              <a:rPr lang="en-US" sz="2400" dirty="0" smtClean="0">
                <a:cs typeface="+mj-cs"/>
              </a:rPr>
              <a:t> person </a:t>
            </a:r>
            <a:r>
              <a:rPr lang="km-KH" sz="2400" dirty="0" smtClean="0">
                <a:cs typeface="+mj-cs"/>
              </a:rPr>
              <a:t>ក្នុងនោះ</a:t>
            </a:r>
          </a:p>
          <a:p>
            <a:pPr>
              <a:lnSpc>
                <a:spcPct val="150000"/>
              </a:lnSpc>
            </a:pPr>
            <a:endParaRPr lang="km-KH" sz="2400" dirty="0" smtClean="0"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81324"/>
            <a:ext cx="5562600" cy="327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ស្វែងយល់ពី </a:t>
            </a:r>
            <a:r>
              <a:rPr lang="en-US" dirty="0" smtClean="0"/>
              <a:t>Dictionaries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A dictionary </a:t>
            </a:r>
            <a:r>
              <a:rPr lang="km-KH" sz="2400" dirty="0" smtClean="0">
                <a:cs typeface="+mj-cs"/>
              </a:rPr>
              <a:t>គឺជា</a:t>
            </a:r>
            <a:r>
              <a:rPr lang="en-US" sz="2400" dirty="0" smtClean="0">
                <a:cs typeface="+mj-cs"/>
              </a:rPr>
              <a:t> collection of key-value pairs. </a:t>
            </a: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Key </a:t>
            </a:r>
            <a:r>
              <a:rPr lang="km-KH" sz="2400" dirty="0" smtClean="0">
                <a:cs typeface="+mj-cs"/>
              </a:rPr>
              <a:t>នីមួយៗមាននូវ</a:t>
            </a:r>
            <a:r>
              <a:rPr lang="en-US" sz="2400" dirty="0" smtClean="0">
                <a:cs typeface="+mj-cs"/>
              </a:rPr>
              <a:t> value</a:t>
            </a:r>
            <a:r>
              <a:rPr lang="km-KH" sz="2400" dirty="0" smtClean="0">
                <a:cs typeface="+mj-cs"/>
              </a:rPr>
              <a:t> មួយ ហើយយើងអាចប្រើ </a:t>
            </a:r>
            <a:r>
              <a:rPr lang="en-US" sz="2400" dirty="0" smtClean="0">
                <a:cs typeface="+mj-cs"/>
              </a:rPr>
              <a:t>key </a:t>
            </a:r>
            <a:r>
              <a:rPr lang="km-KH" sz="2400" dirty="0" smtClean="0">
                <a:cs typeface="+mj-cs"/>
              </a:rPr>
              <a:t>ដើម្បីចាប់តម្លៃពី </a:t>
            </a:r>
            <a:r>
              <a:rPr lang="en-US" sz="2400" dirty="0" smtClean="0">
                <a:cs typeface="+mj-cs"/>
              </a:rPr>
              <a:t>value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Value </a:t>
            </a:r>
            <a:r>
              <a:rPr lang="km-KH" sz="2400" dirty="0" smtClean="0">
                <a:cs typeface="+mj-cs"/>
              </a:rPr>
              <a:t>អាចជា</a:t>
            </a:r>
            <a:r>
              <a:rPr lang="en-US" sz="2400" dirty="0" smtClean="0">
                <a:cs typeface="+mj-cs"/>
              </a:rPr>
              <a:t> number, string, list, </a:t>
            </a:r>
            <a:r>
              <a:rPr lang="km-KH" sz="2400" dirty="0" smtClean="0">
                <a:cs typeface="+mj-cs"/>
              </a:rPr>
              <a:t>ឬ</a:t>
            </a:r>
            <a:r>
              <a:rPr lang="en-US" sz="2400" dirty="0" smtClean="0">
                <a:cs typeface="+mj-cs"/>
              </a:rPr>
              <a:t> dictionary</a:t>
            </a:r>
            <a:r>
              <a:rPr lang="km-KH" sz="2400" dirty="0" smtClean="0">
                <a:cs typeface="+mj-cs"/>
              </a:rPr>
              <a:t> មួយទៀត ឬក៏ </a:t>
            </a:r>
            <a:r>
              <a:rPr lang="en-US" sz="2400" dirty="0" smtClean="0">
                <a:cs typeface="+mj-cs"/>
              </a:rPr>
              <a:t>object </a:t>
            </a:r>
            <a:r>
              <a:rPr lang="km-KH" sz="2400" dirty="0" smtClean="0">
                <a:cs typeface="+mj-cs"/>
              </a:rPr>
              <a:t>ផ្សេងៗដែលអាចបង្កើតក្នុង </a:t>
            </a:r>
            <a:r>
              <a:rPr lang="en-US" sz="2400" dirty="0" smtClean="0">
                <a:cs typeface="+mj-cs"/>
              </a:rPr>
              <a:t>Python.</a:t>
            </a:r>
            <a:endParaRPr lang="en-US" sz="28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 smtClean="0">
                <a:cs typeface="+mj-cs"/>
              </a:rPr>
              <a:t>	</a:t>
            </a:r>
            <a:r>
              <a:rPr lang="en-US" sz="2400" dirty="0" smtClean="0">
                <a:latin typeface="Century Gothic" pitchFamily="34" charset="0"/>
                <a:cs typeface="+mj-cs"/>
              </a:rPr>
              <a:t>car = { ‘brand’: ‘Tesla’ }</a:t>
            </a:r>
            <a:endParaRPr lang="km-KH" sz="2800" dirty="0" smtClean="0">
              <a:latin typeface="Century Gothic" pitchFamily="34" charset="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Key-Value Pairs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cs typeface="+mj-cs"/>
              </a:rPr>
              <a:t>Dictionaries </a:t>
            </a:r>
            <a:r>
              <a:rPr lang="km-KH" sz="2400" dirty="0" smtClean="0">
                <a:cs typeface="+mj-cs"/>
              </a:rPr>
              <a:t>គឺ</a:t>
            </a:r>
            <a:r>
              <a:rPr lang="en-US" sz="2400" dirty="0" smtClean="0">
                <a:cs typeface="+mj-cs"/>
              </a:rPr>
              <a:t> dynamic structures</a:t>
            </a:r>
            <a:r>
              <a:rPr lang="km-KH" sz="2400" dirty="0" smtClean="0">
                <a:cs typeface="+mj-cs"/>
              </a:rPr>
              <a:t> ដោយយើងអាចបញ្ចូល </a:t>
            </a:r>
            <a:r>
              <a:rPr lang="en-US" sz="2400" dirty="0" smtClean="0">
                <a:cs typeface="+mj-cs"/>
              </a:rPr>
              <a:t>key-value pairs </a:t>
            </a:r>
            <a:r>
              <a:rPr lang="km-KH" sz="2400" dirty="0" smtClean="0">
                <a:cs typeface="+mj-cs"/>
              </a:rPr>
              <a:t>ថ្មីទៅ </a:t>
            </a:r>
            <a:r>
              <a:rPr lang="en-US" sz="2400" dirty="0" smtClean="0">
                <a:cs typeface="+mj-cs"/>
              </a:rPr>
              <a:t>dictionary </a:t>
            </a:r>
            <a:r>
              <a:rPr lang="km-KH" sz="2400" dirty="0" smtClean="0">
                <a:cs typeface="+mj-cs"/>
              </a:rPr>
              <a:t>បានយ៉ាងងាយ</a:t>
            </a: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km-KH" sz="2400" dirty="0" smtClean="0">
              <a:cs typeface="+mj-cs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cs typeface="+mj-cs"/>
            </a:endParaRPr>
          </a:p>
          <a:p>
            <a:pPr>
              <a:lnSpc>
                <a:spcPct val="150000"/>
              </a:lnSpc>
              <a:buNone/>
            </a:pPr>
            <a:r>
              <a:rPr lang="km-KH" sz="2400" b="1" dirty="0" smtClean="0">
                <a:cs typeface="+mj-cs"/>
              </a:rPr>
              <a:t>ចំនាំ៖ </a:t>
            </a:r>
            <a:r>
              <a:rPr lang="km-KH" sz="2400" dirty="0" smtClean="0">
                <a:cs typeface="+mj-cs"/>
              </a:rPr>
              <a:t>លំដាប់របស់ </a:t>
            </a:r>
            <a:r>
              <a:rPr lang="en-US" sz="2400" dirty="0" smtClean="0">
                <a:cs typeface="+mj-cs"/>
              </a:rPr>
              <a:t>key-value pairs </a:t>
            </a:r>
            <a:r>
              <a:rPr lang="km-KH" sz="2400" dirty="0" smtClean="0">
                <a:cs typeface="+mj-cs"/>
              </a:rPr>
              <a:t>មិនតាមលំដាប់ដែលបញ្ចូល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85510"/>
            <a:ext cx="5187988" cy="206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ធ្វើការជាមួយ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 = </a:t>
            </a:r>
            <a:r>
              <a:rPr lang="en-US" sz="2400" b="1" dirty="0" smtClean="0">
                <a:latin typeface="Century Gothic" pitchFamily="34" charset="0"/>
              </a:rPr>
              <a:t>{ }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Century Gothic" pitchFamily="34" charset="0"/>
              </a:rPr>
              <a:t>car[‘brand’] = ‘Tesla’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car[‘color’] = ‘Red’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car[‘price’] = 25000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Century Gothic" pitchFamily="34" charset="0"/>
              </a:rPr>
              <a:t>car[‘year’] = 2019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Century Gothic" pitchFamily="34" charset="0"/>
              </a:rPr>
              <a:t>del</a:t>
            </a:r>
            <a:r>
              <a:rPr lang="en-US" sz="2400" dirty="0" smtClean="0">
                <a:latin typeface="Century Gothic" pitchFamily="34" charset="0"/>
              </a:rPr>
              <a:t> car[‘year’]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car_year</a:t>
            </a:r>
            <a:r>
              <a:rPr lang="en-US" sz="2400" dirty="0" smtClean="0">
                <a:latin typeface="Century Gothic" pitchFamily="34" charset="0"/>
              </a:rPr>
              <a:t> = car.</a:t>
            </a:r>
            <a:r>
              <a:rPr lang="en-US" sz="2400" b="1" dirty="0" smtClean="0">
                <a:latin typeface="Century Gothic" pitchFamily="34" charset="0"/>
              </a:rPr>
              <a:t>pop</a:t>
            </a:r>
            <a:r>
              <a:rPr lang="en-US" sz="2400" dirty="0" smtClean="0">
                <a:latin typeface="Century Gothic" pitchFamily="34" charset="0"/>
              </a:rPr>
              <a:t>(‘price’)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>
                <a:latin typeface="Century Gothic" pitchFamily="34" charset="0"/>
              </a:rPr>
              <a:t>car_model</a:t>
            </a:r>
            <a:r>
              <a:rPr lang="en-US" sz="2400" dirty="0" smtClean="0">
                <a:latin typeface="Century Gothic" pitchFamily="34" charset="0"/>
              </a:rPr>
              <a:t> = car.pop(‘model’, </a:t>
            </a:r>
            <a:r>
              <a:rPr lang="en-US" sz="2400" b="1" dirty="0" smtClean="0">
                <a:latin typeface="Century Gothic" pitchFamily="34" charset="0"/>
              </a:rPr>
              <a:t>None</a:t>
            </a:r>
            <a:r>
              <a:rPr lang="en-US" sz="2400" dirty="0" smtClean="0">
                <a:latin typeface="Century Gothic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214563"/>
            <a:ext cx="4457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990600"/>
            <a:ext cx="77914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សាកល្បងកូដ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1747838"/>
            <a:ext cx="6286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dirty="0" smtClean="0"/>
              <a:t>ប្រើ </a:t>
            </a:r>
            <a:r>
              <a:rPr lang="en-US" dirty="0" smtClean="0"/>
              <a:t>Set </a:t>
            </a:r>
            <a:r>
              <a:rPr lang="km-KH" dirty="0" smtClean="0"/>
              <a:t>ដើម្បីបំបាត់ </a:t>
            </a:r>
            <a:r>
              <a:rPr lang="en-US" dirty="0" smtClean="0"/>
              <a:t>items </a:t>
            </a:r>
            <a:r>
              <a:rPr lang="km-KH" dirty="0" smtClean="0"/>
              <a:t>ស្ទួន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676400"/>
            <a:ext cx="63055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1051</TotalTime>
  <Words>403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Dictionaries</vt:lpstr>
      <vt:lpstr>ស្វែងយល់ពី Dictionaries </vt:lpstr>
      <vt:lpstr>ស្វែងយល់ពី Dictionaries </vt:lpstr>
      <vt:lpstr>Adding New Key-Value Pairs </vt:lpstr>
      <vt:lpstr>ធ្វើការជាមួយ Dictionary</vt:lpstr>
      <vt:lpstr>សាកល្បងកូដ</vt:lpstr>
      <vt:lpstr>សាកល្បងកូដ</vt:lpstr>
      <vt:lpstr>សាកល្បងកូដ</vt:lpstr>
      <vt:lpstr>ប្រើ Set ដើម្បីបំបាត់ items ស្ទួន</vt:lpstr>
      <vt:lpstr>Nesting</vt:lpstr>
      <vt:lpstr>A List of Dictionaries</vt:lpstr>
      <vt:lpstr>A List in Dictionary</vt:lpstr>
      <vt:lpstr>A List in Dictionary</vt:lpstr>
      <vt:lpstr>Dictionaries in A Dictionary</vt:lpstr>
      <vt:lpstr>Slide 15</vt:lpstr>
      <vt:lpstr>ប្រើ Tuple</vt:lpstr>
      <vt:lpstr>បង្កើត Tuple</vt:lpstr>
      <vt:lpstr>Writing over a Tuple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Python.</dc:title>
  <dc:creator>Windows User</dc:creator>
  <cp:lastModifiedBy>Windows User</cp:lastModifiedBy>
  <cp:revision>186</cp:revision>
  <dcterms:created xsi:type="dcterms:W3CDTF">2018-09-12T02:55:31Z</dcterms:created>
  <dcterms:modified xsi:type="dcterms:W3CDTF">2019-02-07T17:02:24Z</dcterms:modified>
</cp:coreProperties>
</file>