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</p:sldIdLst>
  <p:sldSz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sz="2531" lang="en-US" smtClean="0"/>
              <a:t>Click to edit Master title style</a:t>
            </a:r>
            <a:endParaRPr dirty="0" sz="2531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sz="1012" lang="en-US" smtClean="0"/>
              <a:t>Click to edit Master subtitle style</a:t>
            </a:r>
            <a:endParaRPr dirty="0" sz="1012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sz="1856" lang="en-US" smtClean="0"/>
              <a:t>Click to edit Master title style</a:t>
            </a:r>
            <a:endParaRPr dirty="0" sz="1856" lang="en-US"/>
          </a:p>
        </p:txBody>
      </p:sp>
      <p:sp>
        <p:nvSpPr>
          <p:cNvPr id="10486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sz="1181" lang="en-US" smtClean="0"/>
              <a:t>Click to edit Master text styles</a:t>
            </a:r>
            <a:endParaRPr altLang="zh-CN" sz="1181" lang="en-US" smtClean="0"/>
          </a:p>
          <a:p>
            <a:pPr lvl="1"/>
            <a:r>
              <a:rPr altLang="zh-CN" sz="1012" lang="en-US" smtClean="0"/>
              <a:t>Second level</a:t>
            </a:r>
            <a:endParaRPr altLang="zh-CN" sz="1012" lang="en-US" smtClean="0"/>
          </a:p>
          <a:p>
            <a:pPr lvl="2"/>
            <a:r>
              <a:rPr altLang="zh-CN" sz="843" lang="en-US" smtClean="0"/>
              <a:t>Third level</a:t>
            </a:r>
            <a:endParaRPr altLang="zh-CN" sz="843" lang="en-US" smtClean="0"/>
          </a:p>
          <a:p>
            <a:pPr lvl="3"/>
            <a:r>
              <a:rPr altLang="zh-CN" sz="759" lang="en-US" smtClean="0"/>
              <a:t>Fourth level</a:t>
            </a:r>
            <a:endParaRPr altLang="zh-CN" sz="759" lang="en-US" smtClean="0"/>
          </a:p>
          <a:p>
            <a:pPr lvl="4"/>
            <a:r>
              <a:rPr altLang="zh-CN" sz="759" lang="en-US" smtClean="0"/>
              <a:t>Fifth level</a:t>
            </a:r>
            <a:endParaRPr dirty="0" sz="759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23886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sz="2531" lang="en-US" smtClean="0"/>
              <a:t>Click to edit Master title style</a:t>
            </a:r>
            <a:endParaRPr dirty="0" sz="2531" lang="en-US"/>
          </a:p>
        </p:txBody>
      </p:sp>
      <p:sp>
        <p:nvSpPr>
          <p:cNvPr id="1048618" name="Text Placeholder 2"/>
          <p:cNvSpPr>
            <a:spLocks noGrp="1"/>
          </p:cNvSpPr>
          <p:nvPr>
            <p:ph type="body" idx="1"/>
          </p:nvPr>
        </p:nvSpPr>
        <p:spPr>
          <a:xfrm>
            <a:off x="623886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sz="1012" lang="en-US" smtClean="0"/>
              <a:t>Click to edit Master text styles</a:t>
            </a:r>
            <a:endParaRPr altLang="zh-CN" sz="1012" lang="en-US" smtClean="0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sz="1181" lang="en-US" smtClean="0"/>
              <a:t>Click to edit Master text styles</a:t>
            </a:r>
            <a:endParaRPr altLang="zh-CN" sz="1181" lang="en-US" smtClean="0"/>
          </a:p>
          <a:p>
            <a:pPr lvl="1"/>
            <a:r>
              <a:rPr altLang="zh-CN" sz="1012" lang="en-US" smtClean="0"/>
              <a:t>Second level</a:t>
            </a:r>
            <a:endParaRPr altLang="zh-CN" sz="1012" lang="en-US" smtClean="0"/>
          </a:p>
          <a:p>
            <a:pPr lvl="2"/>
            <a:r>
              <a:rPr altLang="zh-CN" sz="843" lang="en-US" smtClean="0"/>
              <a:t>Third level</a:t>
            </a:r>
            <a:endParaRPr altLang="zh-CN" sz="843" lang="en-US" smtClean="0"/>
          </a:p>
          <a:p>
            <a:pPr lvl="3"/>
            <a:r>
              <a:rPr altLang="zh-CN" sz="759" lang="en-US" smtClean="0"/>
              <a:t>Fourth level</a:t>
            </a:r>
            <a:endParaRPr altLang="zh-CN" sz="759" lang="en-US" smtClean="0"/>
          </a:p>
          <a:p>
            <a:pPr lvl="4"/>
            <a:r>
              <a:rPr altLang="zh-CN" sz="759" lang="en-US" smtClean="0"/>
              <a:t>Fifth level</a:t>
            </a:r>
            <a:endParaRPr dirty="0" sz="759" lang="en-US"/>
          </a:p>
        </p:txBody>
      </p:sp>
      <p:sp>
        <p:nvSpPr>
          <p:cNvPr id="104862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sz="1181" lang="en-US" smtClean="0"/>
              <a:t>Click to edit Master text styles</a:t>
            </a:r>
            <a:endParaRPr altLang="zh-CN" sz="1181" lang="en-US" smtClean="0"/>
          </a:p>
          <a:p>
            <a:pPr lvl="1"/>
            <a:r>
              <a:rPr altLang="zh-CN" sz="1012" lang="en-US" smtClean="0"/>
              <a:t>Second level</a:t>
            </a:r>
            <a:endParaRPr altLang="zh-CN" sz="1012" lang="en-US" smtClean="0"/>
          </a:p>
          <a:p>
            <a:pPr lvl="2"/>
            <a:r>
              <a:rPr altLang="zh-CN" sz="843" lang="en-US" smtClean="0"/>
              <a:t>Third level</a:t>
            </a:r>
            <a:endParaRPr altLang="zh-CN" sz="843" lang="en-US" smtClean="0"/>
          </a:p>
          <a:p>
            <a:pPr lvl="3"/>
            <a:r>
              <a:rPr altLang="zh-CN" sz="759" lang="en-US" smtClean="0"/>
              <a:t>Fourth level</a:t>
            </a:r>
            <a:endParaRPr altLang="zh-CN" sz="759" lang="en-US" smtClean="0"/>
          </a:p>
          <a:p>
            <a:pPr lvl="4"/>
            <a:r>
              <a:rPr altLang="zh-CN" sz="759" lang="en-US" smtClean="0"/>
              <a:t>Fifth level</a:t>
            </a:r>
            <a:endParaRPr dirty="0" sz="759" lang="en-US"/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sz="1856" lang="en-US" smtClean="0"/>
              <a:t>Click to edit Master title style</a:t>
            </a:r>
            <a:endParaRPr dirty="0" sz="1856"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sz="1012" lang="en-US" smtClean="0"/>
              <a:t>Click to edit Master text styles</a:t>
            </a:r>
            <a:endParaRPr altLang="zh-CN" sz="1012" lang="en-US" smtClean="0"/>
          </a:p>
        </p:txBody>
      </p:sp>
      <p:sp>
        <p:nvSpPr>
          <p:cNvPr id="1048630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p>
            <a:pPr lvl="0"/>
            <a:r>
              <a:rPr altLang="zh-CN" sz="1181" lang="en-US" smtClean="0"/>
              <a:t>Click to edit Master text styles</a:t>
            </a:r>
            <a:endParaRPr altLang="zh-CN" sz="1181" lang="en-US" smtClean="0"/>
          </a:p>
          <a:p>
            <a:pPr lvl="1"/>
            <a:r>
              <a:rPr altLang="zh-CN" sz="1012" lang="en-US" smtClean="0"/>
              <a:t>Second level</a:t>
            </a:r>
            <a:endParaRPr altLang="zh-CN" sz="1012" lang="en-US" smtClean="0"/>
          </a:p>
          <a:p>
            <a:pPr lvl="2"/>
            <a:r>
              <a:rPr altLang="zh-CN" sz="843" lang="en-US" smtClean="0"/>
              <a:t>Third level</a:t>
            </a:r>
            <a:endParaRPr altLang="zh-CN" sz="843" lang="en-US" smtClean="0"/>
          </a:p>
          <a:p>
            <a:pPr lvl="3"/>
            <a:r>
              <a:rPr altLang="zh-CN" sz="759" lang="en-US" smtClean="0"/>
              <a:t>Fourth level</a:t>
            </a:r>
            <a:endParaRPr altLang="zh-CN" sz="759" lang="en-US" smtClean="0"/>
          </a:p>
          <a:p>
            <a:pPr lvl="4"/>
            <a:r>
              <a:rPr altLang="zh-CN" sz="759" lang="en-US" smtClean="0"/>
              <a:t>Fifth level</a:t>
            </a:r>
            <a:endParaRPr dirty="0" sz="759" lang="en-US"/>
          </a:p>
        </p:txBody>
      </p:sp>
      <p:sp>
        <p:nvSpPr>
          <p:cNvPr id="104863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sz="1012" lang="en-US" smtClean="0"/>
              <a:t>Click to edit Master text styles</a:t>
            </a:r>
            <a:endParaRPr altLang="zh-CN" sz="1012" lang="en-US" smtClean="0"/>
          </a:p>
        </p:txBody>
      </p:sp>
      <p:sp>
        <p:nvSpPr>
          <p:cNvPr id="104863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sz="1181" lang="en-US" smtClean="0"/>
              <a:t>Click to edit Master text styles</a:t>
            </a:r>
            <a:endParaRPr altLang="zh-CN" sz="1181" lang="en-US" smtClean="0"/>
          </a:p>
          <a:p>
            <a:pPr lvl="1"/>
            <a:r>
              <a:rPr altLang="zh-CN" sz="1012" lang="en-US" smtClean="0"/>
              <a:t>Second level</a:t>
            </a:r>
            <a:endParaRPr altLang="zh-CN" sz="1012" lang="en-US" smtClean="0"/>
          </a:p>
          <a:p>
            <a:pPr lvl="2"/>
            <a:r>
              <a:rPr altLang="zh-CN" sz="843" lang="en-US" smtClean="0"/>
              <a:t>Third level</a:t>
            </a:r>
            <a:endParaRPr altLang="zh-CN" sz="843" lang="en-US" smtClean="0"/>
          </a:p>
          <a:p>
            <a:pPr lvl="3"/>
            <a:r>
              <a:rPr altLang="zh-CN" sz="759" lang="en-US" smtClean="0"/>
              <a:t>Fourth level</a:t>
            </a:r>
            <a:endParaRPr altLang="zh-CN" sz="759" lang="en-US" smtClean="0"/>
          </a:p>
          <a:p>
            <a:pPr lvl="4"/>
            <a:r>
              <a:rPr altLang="zh-CN" sz="759" lang="en-US" smtClean="0"/>
              <a:t>Fifth level</a:t>
            </a:r>
            <a:endParaRPr dirty="0" sz="759" lang="en-US"/>
          </a:p>
        </p:txBody>
      </p: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sz="1350" lang="en-US" smtClean="0"/>
              <a:t>Click to edit Master title style</a:t>
            </a:r>
            <a:endParaRPr dirty="0" sz="135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sz="1350" lang="en-US" smtClean="0"/>
              <a:t>Click to edit Master text styles</a:t>
            </a:r>
            <a:endParaRPr altLang="zh-CN" sz="1350" lang="en-US" smtClean="0"/>
          </a:p>
          <a:p>
            <a:pPr lvl="1"/>
            <a:r>
              <a:rPr altLang="zh-CN" sz="1181" lang="en-US" smtClean="0"/>
              <a:t>Second level</a:t>
            </a:r>
            <a:endParaRPr altLang="zh-CN" sz="1181" lang="en-US" smtClean="0"/>
          </a:p>
          <a:p>
            <a:pPr lvl="2"/>
            <a:r>
              <a:rPr altLang="zh-CN" sz="1012" lang="en-US" smtClean="0"/>
              <a:t>Third level</a:t>
            </a:r>
            <a:endParaRPr altLang="zh-CN" sz="1012" lang="en-US" smtClean="0"/>
          </a:p>
          <a:p>
            <a:pPr lvl="3"/>
            <a:r>
              <a:rPr altLang="zh-CN" sz="843" lang="en-US" smtClean="0"/>
              <a:t>Fourth level</a:t>
            </a:r>
            <a:endParaRPr altLang="zh-CN" sz="843" lang="en-US" smtClean="0"/>
          </a:p>
          <a:p>
            <a:pPr lvl="4"/>
            <a:r>
              <a:rPr altLang="zh-CN" sz="843" lang="en-US" smtClean="0"/>
              <a:t>Fifth level</a:t>
            </a:r>
            <a:endParaRPr dirty="0" sz="843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sz="675" lang="en-US" smtClean="0"/>
              <a:t>Click to edit Master text styles</a:t>
            </a:r>
            <a:endParaRPr altLang="zh-CN" sz="675" lang="en-US" smtClean="0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sz="1350" lang="en-US" smtClean="0"/>
              <a:t>Click to edit Master title style</a:t>
            </a:r>
            <a:endParaRPr dirty="0" sz="1350" lang="en-US"/>
          </a:p>
        </p:txBody>
      </p:sp>
      <p:sp>
        <p:nvSpPr>
          <p:cNvPr id="104860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sz="1350" lang="en-US" smtClean="0"/>
              <a:t>Click icon to add picture</a:t>
            </a:r>
            <a:endParaRPr dirty="0" sz="1350" lang="en-US"/>
          </a:p>
        </p:txBody>
      </p:sp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sz="675" lang="en-US" smtClean="0"/>
              <a:t>Click to edit Master text styles</a:t>
            </a:r>
            <a:endParaRPr altLang="zh-CN" sz="675" lang="en-US" smtClean="0"/>
          </a:p>
        </p:txBody>
      </p:sp>
      <p:sp>
        <p:nvSpPr>
          <p:cNvPr id="10486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sz="1856" lang="en-US" smtClean="0"/>
              <a:t>Click to edit Master title style</a:t>
            </a:r>
            <a:endParaRPr dirty="0" sz="1856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sz="1181" lang="en-US" smtClean="0"/>
              <a:t>Click to edit Master text styles</a:t>
            </a:r>
            <a:endParaRPr altLang="zh-CN" sz="1181" lang="en-US" smtClean="0"/>
          </a:p>
          <a:p>
            <a:pPr lvl="1"/>
            <a:r>
              <a:rPr altLang="zh-CN" sz="1012" lang="en-US" smtClean="0"/>
              <a:t>Second level</a:t>
            </a:r>
            <a:endParaRPr altLang="zh-CN" sz="1012" lang="en-US" smtClean="0"/>
          </a:p>
          <a:p>
            <a:pPr lvl="2"/>
            <a:r>
              <a:rPr altLang="zh-CN" sz="843" lang="en-US" smtClean="0"/>
              <a:t>Third level</a:t>
            </a:r>
            <a:endParaRPr altLang="zh-CN" sz="843" lang="en-US" smtClean="0"/>
          </a:p>
          <a:p>
            <a:pPr lvl="3"/>
            <a:r>
              <a:rPr altLang="zh-CN" sz="759" lang="en-US" smtClean="0"/>
              <a:t>Fourth level</a:t>
            </a:r>
            <a:endParaRPr altLang="zh-CN" sz="759" lang="en-US" smtClean="0"/>
          </a:p>
          <a:p>
            <a:pPr lvl="4"/>
            <a:r>
              <a:rPr altLang="zh-CN" sz="759" lang="en-US" smtClean="0"/>
              <a:t>Fifth level</a:t>
            </a:r>
            <a:endParaRPr dirty="0" sz="759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sz="506" lang="zh-CN" smtClean="0"/>
              <a:t>2015/5/12</a:t>
            </a:fld>
            <a:endParaRPr altLang="en-US" sz="506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sz="506" lang="zh-CN" smtClean="0"/>
              <a:t>‹#›</a:t>
            </a:fld>
            <a:endParaRPr altLang="en-US" sz="506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solidFill>
            <a:srgbClr val="D04617"/>
          </a:solidFill>
          <a:ln w="12700">
            <a:solidFill>
              <a:srgbClr val="000000"/>
            </a:solidFill>
            <a:prstDash val="solid"/>
          </a:ln>
        </p:spPr>
        <p:txBody>
          <a:bodyPr/>
          <a:p>
            <a:r>
              <a:rPr altLang="zh-CN" sz="8000" lang="en-US"/>
              <a:t>E</a:t>
            </a:r>
            <a:r>
              <a:rPr altLang="zh-CN" sz="8000" lang="en-US"/>
              <a:t>V</a:t>
            </a:r>
            <a:r>
              <a:rPr altLang="zh-CN" sz="8000" lang="en-US"/>
              <a:t>E</a:t>
            </a:r>
            <a:r>
              <a:rPr altLang="zh-CN" sz="8000" lang="en-US"/>
              <a:t>L</a:t>
            </a:r>
            <a:r>
              <a:rPr altLang="zh-CN" sz="8000" lang="en-US"/>
              <a:t>Y</a:t>
            </a:r>
            <a:r>
              <a:rPr altLang="zh-CN" sz="8000" lang="en-US"/>
              <a:t>N</a:t>
            </a:r>
            <a:r>
              <a:rPr altLang="zh-CN" sz="8000" lang="en-US"/>
              <a:t> </a:t>
            </a:r>
            <a:r>
              <a:rPr altLang="zh-CN" sz="8000" lang="en-US"/>
              <a:t>W</a:t>
            </a:r>
            <a:r>
              <a:rPr altLang="zh-CN" sz="8000" lang="en-US"/>
              <a:t>E</a:t>
            </a:r>
            <a:r>
              <a:rPr altLang="zh-CN" sz="8000" lang="en-US"/>
              <a:t>B</a:t>
            </a:r>
            <a:r>
              <a:rPr altLang="zh-CN" sz="8000" lang="en-US"/>
              <a:t>S</a:t>
            </a:r>
            <a:r>
              <a:rPr altLang="zh-CN" sz="8000" lang="en-US"/>
              <a:t>ITE</a:t>
            </a:r>
            <a:r>
              <a:rPr altLang="zh-CN" sz="8000" lang="en-US"/>
              <a:t> </a:t>
            </a:r>
            <a:endParaRPr altLang="zh-CN" sz="800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solidFill>
            <a:srgbClr val="02A5E3"/>
          </a:solidFill>
          <a:ln>
            <a:solidFill>
              <a:srgbClr val="D04617"/>
            </a:solidFill>
            <a:prstDash val="dash"/>
          </a:ln>
        </p:spPr>
        <p:txBody>
          <a:bodyPr/>
          <a:p>
            <a:r>
              <a:rPr altLang="zh-CN" sz="4200" lang="en-US"/>
              <a:t>G</a:t>
            </a:r>
            <a:r>
              <a:rPr altLang="zh-CN" sz="4200" lang="en-US"/>
              <a:t>r</a:t>
            </a:r>
            <a:r>
              <a:rPr altLang="zh-CN" sz="4200" lang="en-US"/>
              <a:t>o</a:t>
            </a:r>
            <a:r>
              <a:rPr altLang="zh-CN" sz="4200" lang="en-US"/>
              <a:t>u</a:t>
            </a:r>
            <a:r>
              <a:rPr altLang="zh-CN" sz="4200" lang="en-US"/>
              <a:t>p</a:t>
            </a:r>
            <a:r>
              <a:rPr altLang="zh-CN" sz="4200" lang="en-US"/>
              <a:t> </a:t>
            </a:r>
            <a:r>
              <a:rPr altLang="zh-CN" sz="4200" lang="en-US"/>
              <a:t>E</a:t>
            </a:r>
            <a:r>
              <a:rPr altLang="zh-CN" sz="4200" lang="en-US"/>
              <a:t>i</a:t>
            </a:r>
            <a:r>
              <a:rPr altLang="zh-CN" sz="4200" lang="en-US"/>
              <a:t>g</a:t>
            </a:r>
            <a:r>
              <a:rPr altLang="zh-CN" sz="4200" lang="en-US"/>
              <a:t>ht</a:t>
            </a:r>
            <a:r>
              <a:rPr altLang="zh-CN" sz="4200" lang="en-US"/>
              <a:t>(</a:t>
            </a:r>
            <a:r>
              <a:rPr altLang="zh-CN" sz="4200" lang="en-US"/>
              <a:t>8</a:t>
            </a:r>
            <a:r>
              <a:rPr altLang="zh-CN" sz="4200" lang="en-US"/>
              <a:t>)</a:t>
            </a:r>
            <a:endParaRPr altLang="zh-CN" lang="en-US"/>
          </a:p>
          <a:p>
            <a:r>
              <a:rPr altLang="zh-CN" sz="4500" lang="en-US"/>
              <a:t>P</a:t>
            </a:r>
            <a:r>
              <a:rPr altLang="zh-CN" sz="4500" lang="en-US"/>
              <a:t>r</a:t>
            </a:r>
            <a:r>
              <a:rPr altLang="zh-CN" sz="4500" lang="en-US"/>
              <a:t>o</a:t>
            </a:r>
            <a:r>
              <a:rPr altLang="zh-CN" sz="4500" lang="en-US"/>
              <a:t>j</a:t>
            </a:r>
            <a:r>
              <a:rPr altLang="zh-CN" sz="4500" lang="en-US"/>
              <a:t>ect</a:t>
            </a:r>
            <a:r>
              <a:rPr altLang="zh-CN" sz="4500" lang="en-US"/>
              <a:t> </a:t>
            </a:r>
            <a:endParaRPr altLang="zh-CN" lang="en-US"/>
          </a:p>
        </p:txBody>
      </p:sp>
    </p:spTree>
  </p:cSld>
  <p:clrMapOvr>
    <a:masterClrMapping/>
  </p:clrMapOvr>
  <p:transition spd="med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87C2"/>
        </a:solidFill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"/>
          <p:cNvSpPr>
            <a:spLocks noGrp="1"/>
          </p:cNvSpPr>
          <p:nvPr>
            <p:ph type="title"/>
          </p:nvPr>
        </p:nvSpPr>
        <p:spPr>
          <a:xfrm>
            <a:off x="2175518" y="1035320"/>
            <a:ext cx="4712058" cy="1155149"/>
          </a:xfrm>
          <a:solidFill>
            <a:srgbClr val="FFC000"/>
          </a:solidFill>
        </p:spPr>
        <p:txBody>
          <a:bodyPr/>
          <a:p>
            <a:r>
              <a:rPr sz="1856" lang="en-US">
                <a:solidFill>
                  <a:srgbClr val="02A5E3"/>
                </a:solidFill>
              </a:rPr>
              <a:t>P</a:t>
            </a:r>
            <a:r>
              <a:rPr sz="1856" lang="en-US">
                <a:solidFill>
                  <a:srgbClr val="02A5E3"/>
                </a:solidFill>
              </a:rPr>
              <a:t>R</a:t>
            </a:r>
            <a:r>
              <a:rPr sz="1856" lang="en-US">
                <a:solidFill>
                  <a:srgbClr val="02A5E3"/>
                </a:solidFill>
              </a:rPr>
              <a:t>O</a:t>
            </a:r>
            <a:r>
              <a:rPr sz="1856" lang="en-US">
                <a:solidFill>
                  <a:srgbClr val="02A5E3"/>
                </a:solidFill>
              </a:rPr>
              <a:t>J</a:t>
            </a:r>
            <a:r>
              <a:rPr sz="1856" lang="en-US">
                <a:solidFill>
                  <a:srgbClr val="02A5E3"/>
                </a:solidFill>
              </a:rPr>
              <a:t>ECT</a:t>
            </a:r>
            <a:r>
              <a:rPr sz="1856" lang="en-US">
                <a:solidFill>
                  <a:srgbClr val="02A5E3"/>
                </a:solidFill>
              </a:rPr>
              <a:t> </a:t>
            </a:r>
            <a:r>
              <a:rPr sz="1856" lang="en-US">
                <a:solidFill>
                  <a:srgbClr val="02A5E3"/>
                </a:solidFill>
              </a:rPr>
              <a:t>O</a:t>
            </a:r>
            <a:r>
              <a:rPr sz="1856" lang="en-US">
                <a:solidFill>
                  <a:srgbClr val="02A5E3"/>
                </a:solidFill>
              </a:rPr>
              <a:t>V</a:t>
            </a:r>
            <a:r>
              <a:rPr sz="1856" lang="en-US">
                <a:solidFill>
                  <a:srgbClr val="02A5E3"/>
                </a:solidFill>
              </a:rPr>
              <a:t>E</a:t>
            </a:r>
            <a:r>
              <a:rPr sz="1856" lang="en-US">
                <a:solidFill>
                  <a:srgbClr val="02A5E3"/>
                </a:solidFill>
              </a:rPr>
              <a:t>R</a:t>
            </a:r>
            <a:r>
              <a:rPr sz="1856" lang="en-US">
                <a:solidFill>
                  <a:srgbClr val="02A5E3"/>
                </a:solidFill>
              </a:rPr>
              <a:t>V</a:t>
            </a:r>
            <a:r>
              <a:rPr sz="1856" lang="en-US">
                <a:solidFill>
                  <a:srgbClr val="02A5E3"/>
                </a:solidFill>
              </a:rPr>
              <a:t>IEW</a:t>
            </a:r>
            <a:r>
              <a:rPr sz="1856" lang="en-US">
                <a:solidFill>
                  <a:srgbClr val="02A5E3"/>
                </a:solidFill>
              </a:rPr>
              <a:t> </a:t>
            </a:r>
            <a:endParaRPr sz="1856" lang="en-US">
              <a:solidFill>
                <a:srgbClr val="02A5E3"/>
              </a:solidFill>
            </a:endParaRPr>
          </a:p>
        </p:txBody>
      </p:sp>
      <p:sp>
        <p:nvSpPr>
          <p:cNvPr id="1048594" name=""/>
          <p:cNvSpPr>
            <a:spLocks noGrp="1"/>
          </p:cNvSpPr>
          <p:nvPr>
            <p:ph idx="1"/>
          </p:nvPr>
        </p:nvSpPr>
        <p:spPr>
          <a:xfrm>
            <a:off x="2119710" y="2192872"/>
            <a:ext cx="5273789" cy="3859804"/>
          </a:xfrm>
          <a:solidFill>
            <a:srgbClr val="D04617"/>
          </a:solidFill>
        </p:spPr>
        <p:txBody>
          <a:bodyPr>
            <a:normAutofit fontScale="69819" lnSpcReduction="20000"/>
          </a:bodyPr>
          <a:p>
            <a:r>
              <a:rPr sz="2414" lang="en-US"/>
              <a:t>M</a:t>
            </a:r>
            <a:r>
              <a:rPr sz="2414" lang="en-US"/>
              <a:t>y</a:t>
            </a:r>
            <a:r>
              <a:rPr sz="2414" lang="en-US"/>
              <a:t> </a:t>
            </a:r>
            <a:r>
              <a:rPr sz="2414" lang="en-US"/>
              <a:t>t</a:t>
            </a:r>
            <a:r>
              <a:rPr sz="2414" lang="en-US"/>
              <a:t>e</a:t>
            </a:r>
            <a:r>
              <a:rPr sz="2414" lang="en-US"/>
              <a:t>a</a:t>
            </a:r>
            <a:r>
              <a:rPr sz="2414" lang="en-US"/>
              <a:t>m</a:t>
            </a:r>
            <a:r>
              <a:rPr sz="2414" lang="en-US"/>
              <a:t> </a:t>
            </a:r>
            <a:r>
              <a:rPr sz="2414" lang="en-US"/>
              <a:t>a</a:t>
            </a:r>
            <a:r>
              <a:rPr sz="2414" lang="en-US"/>
              <a:t>n</a:t>
            </a:r>
            <a:r>
              <a:rPr sz="2414" lang="en-US"/>
              <a:t>d</a:t>
            </a:r>
            <a:r>
              <a:rPr sz="2414" lang="en-US"/>
              <a:t> </a:t>
            </a:r>
            <a:r>
              <a:rPr sz="2414" lang="en-US"/>
              <a:t>I</a:t>
            </a:r>
            <a:r>
              <a:rPr sz="2414" lang="en-US"/>
              <a:t> </a:t>
            </a:r>
            <a:r>
              <a:rPr sz="2414" lang="en-US"/>
              <a:t>w</a:t>
            </a:r>
            <a:r>
              <a:rPr sz="2414" lang="en-US"/>
              <a:t>a</a:t>
            </a:r>
            <a:r>
              <a:rPr sz="2414" lang="en-US"/>
              <a:t>s</a:t>
            </a:r>
            <a:r>
              <a:rPr sz="2414" lang="en-US"/>
              <a:t> </a:t>
            </a:r>
            <a:r>
              <a:rPr sz="2414" lang="en-US"/>
              <a:t>a</a:t>
            </a:r>
            <a:r>
              <a:rPr sz="2414" lang="en-US"/>
              <a:t>s</a:t>
            </a:r>
            <a:r>
              <a:rPr sz="2414" lang="en-US"/>
              <a:t>ked</a:t>
            </a:r>
            <a:r>
              <a:rPr sz="2414" lang="en-US"/>
              <a:t> </a:t>
            </a:r>
            <a:r>
              <a:rPr sz="2414" lang="en-US"/>
              <a:t>to</a:t>
            </a:r>
            <a:r>
              <a:rPr sz="2414" lang="en-US"/>
              <a:t> </a:t>
            </a:r>
            <a:r>
              <a:rPr sz="2414" lang="en-US"/>
              <a:t>b</a:t>
            </a:r>
            <a:r>
              <a:rPr sz="2414" lang="en-US"/>
              <a:t>u</a:t>
            </a:r>
            <a:r>
              <a:rPr sz="2414" lang="en-US"/>
              <a:t>i</a:t>
            </a:r>
            <a:r>
              <a:rPr sz="2414" lang="en-US"/>
              <a:t>ld</a:t>
            </a:r>
            <a:r>
              <a:rPr sz="2414" lang="en-US"/>
              <a:t> </a:t>
            </a:r>
            <a:r>
              <a:rPr sz="2414" lang="en-US"/>
              <a:t>a</a:t>
            </a:r>
            <a:r>
              <a:rPr sz="2414" lang="en-US"/>
              <a:t> </a:t>
            </a:r>
            <a:r>
              <a:rPr sz="2414" lang="en-US"/>
              <a:t>w</a:t>
            </a:r>
            <a:r>
              <a:rPr sz="2414" lang="en-US"/>
              <a:t>e</a:t>
            </a:r>
            <a:r>
              <a:rPr sz="2414" lang="en-US"/>
              <a:t>bsite</a:t>
            </a:r>
            <a:r>
              <a:rPr sz="2414" lang="en-US"/>
              <a:t> </a:t>
            </a:r>
            <a:r>
              <a:rPr sz="2414" lang="en-US"/>
              <a:t>for</a:t>
            </a:r>
            <a:r>
              <a:rPr sz="2414" lang="en-US"/>
              <a:t> </a:t>
            </a:r>
            <a:r>
              <a:rPr sz="2414" lang="en-US"/>
              <a:t>a</a:t>
            </a:r>
            <a:r>
              <a:rPr sz="2414" lang="en-US"/>
              <a:t> </a:t>
            </a:r>
            <a:r>
              <a:rPr sz="2414" lang="en-US"/>
              <a:t>r</a:t>
            </a:r>
            <a:r>
              <a:rPr sz="2414" lang="en-US"/>
              <a:t>e</a:t>
            </a:r>
            <a:r>
              <a:rPr sz="2414" lang="en-US"/>
              <a:t>s</a:t>
            </a:r>
            <a:r>
              <a:rPr sz="2414" lang="en-US"/>
              <a:t>t</a:t>
            </a:r>
            <a:r>
              <a:rPr sz="2414" lang="en-US"/>
              <a:t>aurant</a:t>
            </a:r>
            <a:r>
              <a:rPr sz="2414" lang="en-US"/>
              <a:t> </a:t>
            </a:r>
            <a:r>
              <a:rPr sz="2414" lang="en-US"/>
              <a:t>s</a:t>
            </a:r>
            <a:r>
              <a:rPr sz="2414" lang="en-US"/>
              <a:t>o</a:t>
            </a:r>
            <a:r>
              <a:rPr sz="2414" lang="en-US"/>
              <a:t> </a:t>
            </a:r>
            <a:r>
              <a:rPr sz="2414" lang="en-US"/>
              <a:t>w</a:t>
            </a:r>
            <a:r>
              <a:rPr sz="2414" lang="en-US"/>
              <a:t>e</a:t>
            </a:r>
            <a:r>
              <a:rPr sz="2414" lang="en-US"/>
              <a:t> </a:t>
            </a:r>
            <a:r>
              <a:rPr sz="2414" lang="en-US"/>
              <a:t>d</a:t>
            </a:r>
            <a:r>
              <a:rPr sz="2414" lang="en-US"/>
              <a:t>e</a:t>
            </a:r>
            <a:r>
              <a:rPr sz="2414" lang="en-US"/>
              <a:t>c</a:t>
            </a:r>
            <a:r>
              <a:rPr sz="2414" lang="en-US"/>
              <a:t>ided to</a:t>
            </a:r>
            <a:r>
              <a:rPr sz="2414" lang="en-US"/>
              <a:t> </a:t>
            </a:r>
            <a:r>
              <a:rPr sz="2414" lang="en-US"/>
              <a:t>b</a:t>
            </a:r>
            <a:r>
              <a:rPr sz="2414" lang="en-US"/>
              <a:t>uild</a:t>
            </a:r>
            <a:r>
              <a:rPr sz="2414" lang="en-US"/>
              <a:t> </a:t>
            </a:r>
            <a:r>
              <a:rPr sz="2414" lang="en-US"/>
              <a:t>a</a:t>
            </a:r>
            <a:r>
              <a:rPr sz="2414" lang="en-US"/>
              <a:t> </a:t>
            </a:r>
            <a:r>
              <a:rPr sz="2414" lang="en-US"/>
              <a:t>w</a:t>
            </a:r>
            <a:r>
              <a:rPr sz="2414" lang="en-US"/>
              <a:t>e</a:t>
            </a:r>
            <a:r>
              <a:rPr sz="2414" lang="en-US"/>
              <a:t>bsite</a:t>
            </a:r>
            <a:r>
              <a:rPr sz="2414" lang="en-US"/>
              <a:t> </a:t>
            </a:r>
            <a:r>
              <a:rPr sz="2414" lang="en-US"/>
              <a:t>c</a:t>
            </a:r>
            <a:r>
              <a:rPr sz="2414" lang="en-US"/>
              <a:t>a</a:t>
            </a:r>
            <a:r>
              <a:rPr sz="2414" lang="en-US"/>
              <a:t>lled</a:t>
            </a:r>
            <a:r>
              <a:rPr sz="2414" lang="en-US"/>
              <a:t> </a:t>
            </a:r>
            <a:r>
              <a:rPr sz="2414" lang="en-US"/>
              <a:t>Evelyn</a:t>
            </a:r>
            <a:r>
              <a:rPr sz="2414" lang="en-US"/>
              <a:t> </a:t>
            </a:r>
            <a:r>
              <a:rPr sz="2414" lang="en-US"/>
              <a:t>w</a:t>
            </a:r>
            <a:r>
              <a:rPr sz="2414" lang="en-US"/>
              <a:t>h</a:t>
            </a:r>
            <a:r>
              <a:rPr sz="2414" lang="en-US"/>
              <a:t>i</a:t>
            </a:r>
            <a:r>
              <a:rPr sz="2414" lang="en-US"/>
              <a:t>ch</a:t>
            </a:r>
            <a:r>
              <a:rPr sz="2414" lang="en-US"/>
              <a:t> </a:t>
            </a:r>
            <a:r>
              <a:rPr sz="2414" lang="en-US"/>
              <a:t>c</a:t>
            </a:r>
            <a:r>
              <a:rPr sz="2414" lang="en-US"/>
              <a:t>o</a:t>
            </a:r>
            <a:r>
              <a:rPr sz="2414" lang="en-US"/>
              <a:t>n</a:t>
            </a:r>
            <a:r>
              <a:rPr sz="2414" lang="en-US"/>
              <a:t>sists</a:t>
            </a:r>
            <a:r>
              <a:rPr sz="2414" lang="en-US"/>
              <a:t> </a:t>
            </a:r>
            <a:r>
              <a:rPr sz="2414" lang="en-US"/>
              <a:t>of</a:t>
            </a:r>
            <a:r>
              <a:rPr sz="2414" lang="en-US"/>
              <a:t>:</a:t>
            </a:r>
            <a:endParaRPr sz="1988" lang="en-US"/>
          </a:p>
          <a:p>
            <a:r>
              <a:rPr sz="3250" lang="en-US"/>
              <a:t>C</a:t>
            </a:r>
            <a:r>
              <a:rPr sz="3250" lang="en-US"/>
              <a:t>o</a:t>
            </a:r>
            <a:r>
              <a:rPr sz="3250" lang="en-US"/>
              <a:t>n</a:t>
            </a:r>
            <a:r>
              <a:rPr sz="3250" lang="en-US"/>
              <a:t>tact</a:t>
            </a:r>
            <a:r>
              <a:rPr sz="3250" lang="en-US"/>
              <a:t>.</a:t>
            </a:r>
            <a:r>
              <a:rPr sz="3250" lang="en-US"/>
              <a:t>h</a:t>
            </a:r>
            <a:r>
              <a:rPr sz="3250" lang="en-US"/>
              <a:t>t</a:t>
            </a:r>
            <a:r>
              <a:rPr sz="3250" lang="en-US"/>
              <a:t>m</a:t>
            </a:r>
            <a:r>
              <a:rPr sz="3250" lang="en-US"/>
              <a:t>l</a:t>
            </a:r>
            <a:r>
              <a:rPr sz="3250" lang="en-US"/>
              <a:t> </a:t>
            </a:r>
            <a:r>
              <a:rPr sz="3250" lang="en-US"/>
              <a:t>t</a:t>
            </a:r>
            <a:r>
              <a:rPr sz="3250" lang="en-US"/>
              <a:t>h</a:t>
            </a:r>
            <a:r>
              <a:rPr sz="3250" lang="en-US"/>
              <a:t>i</a:t>
            </a:r>
            <a:r>
              <a:rPr sz="3250" lang="en-US"/>
              <a:t>s</a:t>
            </a:r>
            <a:r>
              <a:rPr sz="3250" lang="en-US"/>
              <a:t> </a:t>
            </a:r>
            <a:r>
              <a:rPr sz="3250" lang="en-US"/>
              <a:t>c</a:t>
            </a:r>
            <a:r>
              <a:rPr sz="3250" lang="en-US"/>
              <a:t>o</a:t>
            </a:r>
            <a:r>
              <a:rPr sz="3250" lang="en-US"/>
              <a:t>n</a:t>
            </a:r>
            <a:r>
              <a:rPr sz="3250" lang="en-US"/>
              <a:t>s</a:t>
            </a:r>
            <a:r>
              <a:rPr sz="3250" lang="en-US"/>
              <a:t>i</a:t>
            </a:r>
            <a:r>
              <a:rPr sz="3250" lang="en-US"/>
              <a:t>s</a:t>
            </a:r>
            <a:r>
              <a:rPr sz="3250" lang="en-US"/>
              <a:t>t</a:t>
            </a:r>
            <a:r>
              <a:rPr sz="3250" lang="en-US"/>
              <a:t> </a:t>
            </a:r>
            <a:r>
              <a:rPr sz="3250" lang="en-US"/>
              <a:t>o</a:t>
            </a:r>
            <a:r>
              <a:rPr sz="3250" lang="en-US"/>
              <a:t>f</a:t>
            </a:r>
            <a:r>
              <a:rPr sz="3250" lang="en-US"/>
              <a:t> </a:t>
            </a:r>
            <a:r>
              <a:rPr sz="3250" lang="en-US"/>
              <a:t>f</a:t>
            </a:r>
            <a:r>
              <a:rPr sz="3250" lang="en-US"/>
              <a:t>o</a:t>
            </a:r>
            <a:r>
              <a:rPr sz="3250" lang="en-US"/>
              <a:t>r</a:t>
            </a:r>
            <a:r>
              <a:rPr sz="3250" lang="en-US"/>
              <a:t>m</a:t>
            </a:r>
            <a:r>
              <a:rPr sz="3250" lang="en-US"/>
              <a:t> </a:t>
            </a:r>
            <a:r>
              <a:rPr sz="3250" lang="en-US"/>
              <a:t>i</a:t>
            </a:r>
            <a:r>
              <a:rPr sz="3250" lang="en-US"/>
              <a:t>n</a:t>
            </a:r>
            <a:r>
              <a:rPr sz="3250" lang="en-US"/>
              <a:t> </a:t>
            </a:r>
            <a:r>
              <a:rPr sz="3250" lang="en-US"/>
              <a:t>w</a:t>
            </a:r>
            <a:r>
              <a:rPr sz="3250" lang="en-US"/>
              <a:t>h</a:t>
            </a:r>
            <a:r>
              <a:rPr sz="3250" lang="en-US"/>
              <a:t>i</a:t>
            </a:r>
            <a:r>
              <a:rPr sz="3250" lang="en-US"/>
              <a:t>c</a:t>
            </a:r>
            <a:r>
              <a:rPr sz="3250" lang="en-US"/>
              <a:t>h</a:t>
            </a:r>
            <a:r>
              <a:rPr sz="3250" lang="en-US"/>
              <a:t> </a:t>
            </a:r>
            <a:r>
              <a:rPr sz="3250" lang="en-US"/>
              <a:t>c</a:t>
            </a:r>
            <a:r>
              <a:rPr sz="3250" lang="en-US"/>
              <a:t>o</a:t>
            </a:r>
            <a:r>
              <a:rPr sz="3250" lang="en-US"/>
              <a:t>n</a:t>
            </a:r>
            <a:r>
              <a:rPr sz="3250" lang="en-US"/>
              <a:t>s</a:t>
            </a:r>
            <a:r>
              <a:rPr sz="3250" lang="en-US"/>
              <a:t>u</a:t>
            </a:r>
            <a:r>
              <a:rPr sz="3250" lang="en-US"/>
              <a:t>m</a:t>
            </a:r>
            <a:r>
              <a:rPr sz="3250" lang="en-US"/>
              <a:t>er</a:t>
            </a:r>
            <a:r>
              <a:rPr sz="3250" lang="en-US"/>
              <a:t> </a:t>
            </a:r>
            <a:r>
              <a:rPr sz="3250" lang="en-US"/>
              <a:t>o</a:t>
            </a:r>
            <a:r>
              <a:rPr sz="3250" lang="en-US"/>
              <a:t>r</a:t>
            </a:r>
            <a:r>
              <a:rPr sz="3250" lang="en-US"/>
              <a:t> </a:t>
            </a:r>
            <a:r>
              <a:rPr sz="3250" lang="en-US"/>
              <a:t>visitors</a:t>
            </a:r>
            <a:r>
              <a:rPr sz="3250" lang="en-US"/>
              <a:t> </a:t>
            </a:r>
            <a:r>
              <a:rPr sz="3250" lang="en-US"/>
              <a:t>c</a:t>
            </a:r>
            <a:r>
              <a:rPr sz="3250" lang="en-US"/>
              <a:t>a</a:t>
            </a:r>
            <a:r>
              <a:rPr sz="3250" lang="en-US"/>
              <a:t>n</a:t>
            </a:r>
            <a:r>
              <a:rPr sz="3250" lang="en-US"/>
              <a:t> </a:t>
            </a:r>
            <a:r>
              <a:rPr sz="3250" lang="en-US"/>
              <a:t>be</a:t>
            </a:r>
            <a:r>
              <a:rPr sz="3250" lang="en-US"/>
              <a:t> </a:t>
            </a:r>
            <a:r>
              <a:rPr sz="3250" lang="en-US"/>
              <a:t>a</a:t>
            </a:r>
            <a:r>
              <a:rPr sz="3250" lang="en-US"/>
              <a:t>b</a:t>
            </a:r>
            <a:r>
              <a:rPr sz="3250" lang="en-US"/>
              <a:t>l</a:t>
            </a:r>
            <a:r>
              <a:rPr sz="3250" lang="en-US"/>
              <a:t>e</a:t>
            </a:r>
            <a:r>
              <a:rPr sz="3250" lang="en-US"/>
              <a:t> </a:t>
            </a:r>
            <a:r>
              <a:rPr sz="3250" lang="en-US"/>
              <a:t>t</a:t>
            </a:r>
            <a:r>
              <a:rPr sz="3250" lang="en-US"/>
              <a:t>o</a:t>
            </a:r>
            <a:r>
              <a:rPr sz="3250" lang="en-US"/>
              <a:t> </a:t>
            </a:r>
            <a:r>
              <a:rPr sz="3250" lang="en-US"/>
              <a:t>o</a:t>
            </a:r>
            <a:r>
              <a:rPr sz="3250" lang="en-US"/>
              <a:t>r</a:t>
            </a:r>
            <a:r>
              <a:rPr sz="3250" lang="en-US"/>
              <a:t>der</a:t>
            </a:r>
            <a:r>
              <a:rPr sz="3250" lang="en-US"/>
              <a:t>.</a:t>
            </a:r>
            <a:endParaRPr sz="3111" lang="en-US"/>
          </a:p>
          <a:p>
            <a:r>
              <a:rPr sz="3111" lang="en-US"/>
              <a:t>G</a:t>
            </a:r>
            <a:r>
              <a:rPr sz="3111" lang="en-US"/>
              <a:t>a</a:t>
            </a:r>
            <a:r>
              <a:rPr sz="3111" lang="en-US"/>
              <a:t>l</a:t>
            </a:r>
            <a:r>
              <a:rPr sz="3111" lang="en-US"/>
              <a:t>l</a:t>
            </a:r>
            <a:r>
              <a:rPr sz="3111" lang="en-US"/>
              <a:t>ery</a:t>
            </a:r>
            <a:r>
              <a:rPr sz="3111" lang="en-US"/>
              <a:t>.</a:t>
            </a:r>
            <a:r>
              <a:rPr sz="3111" lang="en-US"/>
              <a:t>h</a:t>
            </a:r>
            <a:r>
              <a:rPr sz="3111" lang="en-US"/>
              <a:t>t</a:t>
            </a:r>
            <a:r>
              <a:rPr sz="3111" lang="en-US"/>
              <a:t>m</a:t>
            </a:r>
            <a:r>
              <a:rPr sz="3111" lang="en-US"/>
              <a:t>l</a:t>
            </a:r>
            <a:r>
              <a:rPr sz="3111" lang="en-US"/>
              <a:t> </a:t>
            </a:r>
            <a:r>
              <a:rPr sz="3111" lang="en-US"/>
              <a:t>t</a:t>
            </a:r>
            <a:r>
              <a:rPr sz="3111" lang="en-US"/>
              <a:t>h</a:t>
            </a:r>
            <a:r>
              <a:rPr sz="3111" lang="en-US"/>
              <a:t>i</a:t>
            </a:r>
            <a:r>
              <a:rPr sz="3111" lang="en-US"/>
              <a:t>s</a:t>
            </a:r>
            <a:r>
              <a:rPr sz="3111" lang="en-US"/>
              <a:t> </a:t>
            </a:r>
            <a:r>
              <a:rPr sz="3111" lang="en-US"/>
              <a:t>c</a:t>
            </a:r>
            <a:r>
              <a:rPr sz="3111" lang="en-US"/>
              <a:t>o</a:t>
            </a:r>
            <a:r>
              <a:rPr sz="3111" lang="en-US"/>
              <a:t>n</a:t>
            </a:r>
            <a:r>
              <a:rPr sz="3111" lang="en-US"/>
              <a:t>s</a:t>
            </a:r>
            <a:r>
              <a:rPr sz="3111" lang="en-US"/>
              <a:t>i</a:t>
            </a:r>
            <a:r>
              <a:rPr sz="3111" lang="en-US"/>
              <a:t>s</a:t>
            </a:r>
            <a:r>
              <a:rPr sz="3111" lang="en-US"/>
              <a:t>t</a:t>
            </a:r>
            <a:r>
              <a:rPr sz="3111" lang="en-US"/>
              <a:t> </a:t>
            </a:r>
            <a:r>
              <a:rPr sz="3111" lang="en-US"/>
              <a:t>of</a:t>
            </a:r>
            <a:r>
              <a:rPr sz="3111" lang="en-US"/>
              <a:t> </a:t>
            </a:r>
            <a:r>
              <a:rPr sz="3111" lang="en-US"/>
              <a:t>i</a:t>
            </a:r>
            <a:r>
              <a:rPr sz="3111" lang="en-US"/>
              <a:t>m</a:t>
            </a:r>
            <a:r>
              <a:rPr sz="3111" lang="en-US"/>
              <a:t>ages</a:t>
            </a:r>
            <a:r>
              <a:rPr sz="3111" lang="en-US"/>
              <a:t> </a:t>
            </a:r>
            <a:r>
              <a:rPr sz="3111" lang="en-US"/>
              <a:t>of</a:t>
            </a:r>
            <a:r>
              <a:rPr sz="3111" lang="en-US"/>
              <a:t> </a:t>
            </a:r>
            <a:r>
              <a:rPr sz="3111" lang="en-US"/>
              <a:t>f</a:t>
            </a:r>
            <a:r>
              <a:rPr sz="3111" lang="en-US"/>
              <a:t>o</a:t>
            </a:r>
            <a:r>
              <a:rPr sz="3111" lang="en-US"/>
              <a:t>o</a:t>
            </a:r>
            <a:r>
              <a:rPr sz="3111" lang="en-US"/>
              <a:t>d</a:t>
            </a:r>
            <a:r>
              <a:rPr sz="3111" lang="en-US"/>
              <a:t> </a:t>
            </a:r>
            <a:r>
              <a:rPr sz="3111" lang="en-US"/>
              <a:t>a</a:t>
            </a:r>
            <a:r>
              <a:rPr sz="3111" lang="en-US"/>
              <a:t>n</a:t>
            </a:r>
            <a:r>
              <a:rPr sz="3111" lang="en-US"/>
              <a:t>d</a:t>
            </a:r>
            <a:r>
              <a:rPr sz="3111" lang="en-US"/>
              <a:t> </a:t>
            </a:r>
            <a:r>
              <a:rPr sz="3111" lang="en-US"/>
              <a:t>drink</a:t>
            </a:r>
            <a:r>
              <a:rPr sz="3111" lang="en-US"/>
              <a:t> </a:t>
            </a:r>
            <a:endParaRPr sz="3111" lang="en-US"/>
          </a:p>
          <a:p>
            <a:r>
              <a:rPr sz="3244" lang="en-US"/>
              <a:t>I</a:t>
            </a:r>
            <a:r>
              <a:rPr sz="3244" lang="en-US"/>
              <a:t>n</a:t>
            </a:r>
            <a:r>
              <a:rPr sz="3244" lang="en-US"/>
              <a:t>d</a:t>
            </a:r>
            <a:r>
              <a:rPr sz="3244" lang="en-US"/>
              <a:t>e</a:t>
            </a:r>
            <a:r>
              <a:rPr sz="3244" lang="en-US"/>
              <a:t>x</a:t>
            </a:r>
            <a:r>
              <a:rPr sz="3244" lang="en-US"/>
              <a:t>.</a:t>
            </a:r>
            <a:r>
              <a:rPr sz="3244" lang="en-US"/>
              <a:t>h</a:t>
            </a:r>
            <a:r>
              <a:rPr sz="3244" lang="en-US"/>
              <a:t>t</a:t>
            </a:r>
            <a:r>
              <a:rPr sz="3244" lang="en-US"/>
              <a:t>m</a:t>
            </a:r>
            <a:r>
              <a:rPr sz="3244" lang="en-US"/>
              <a:t>l</a:t>
            </a:r>
            <a:r>
              <a:rPr sz="3244" lang="en-US"/>
              <a:t> </a:t>
            </a:r>
            <a:r>
              <a:rPr sz="3244" lang="en-US"/>
              <a:t>t</a:t>
            </a:r>
            <a:r>
              <a:rPr sz="3244" lang="en-US"/>
              <a:t>h</a:t>
            </a:r>
            <a:r>
              <a:rPr sz="3244" lang="en-US"/>
              <a:t>i</a:t>
            </a:r>
            <a:r>
              <a:rPr sz="3244" lang="en-US"/>
              <a:t>s</a:t>
            </a:r>
            <a:r>
              <a:rPr sz="3244" lang="en-US"/>
              <a:t> </a:t>
            </a:r>
            <a:r>
              <a:rPr sz="3244" lang="en-US"/>
              <a:t>c</a:t>
            </a:r>
            <a:r>
              <a:rPr sz="3244" lang="en-US"/>
              <a:t>o</a:t>
            </a:r>
            <a:r>
              <a:rPr sz="3244" lang="en-US"/>
              <a:t>n</a:t>
            </a:r>
            <a:r>
              <a:rPr sz="3244" lang="en-US"/>
              <a:t>s</a:t>
            </a:r>
            <a:r>
              <a:rPr sz="3244" lang="en-US"/>
              <a:t>i</a:t>
            </a:r>
            <a:r>
              <a:rPr sz="3244" lang="en-US"/>
              <a:t>s</a:t>
            </a:r>
            <a:r>
              <a:rPr sz="3244" lang="en-US"/>
              <a:t>t</a:t>
            </a:r>
            <a:r>
              <a:rPr sz="3244" lang="en-US"/>
              <a:t> </a:t>
            </a:r>
            <a:r>
              <a:rPr sz="3244" lang="en-US"/>
              <a:t>of</a:t>
            </a:r>
            <a:r>
              <a:rPr sz="3244" lang="en-US"/>
              <a:t> </a:t>
            </a:r>
            <a:r>
              <a:rPr sz="3244" lang="en-US"/>
              <a:t>t</a:t>
            </a:r>
            <a:r>
              <a:rPr sz="3244" lang="en-US"/>
              <a:t>h</a:t>
            </a:r>
            <a:r>
              <a:rPr sz="3244" lang="en-US"/>
              <a:t>e</a:t>
            </a:r>
            <a:r>
              <a:rPr sz="3244" lang="en-US"/>
              <a:t> </a:t>
            </a:r>
            <a:r>
              <a:rPr sz="3244" lang="en-US"/>
              <a:t>h</a:t>
            </a:r>
            <a:r>
              <a:rPr sz="3100" lang="en-US"/>
              <a:t>t</a:t>
            </a:r>
            <a:r>
              <a:rPr sz="3244" lang="en-US"/>
              <a:t>ml</a:t>
            </a:r>
            <a:r>
              <a:rPr sz="3244" lang="en-US"/>
              <a:t> </a:t>
            </a:r>
            <a:r>
              <a:rPr sz="3244" lang="en-US"/>
              <a:t>c</a:t>
            </a:r>
            <a:r>
              <a:rPr sz="3244" lang="en-US"/>
              <a:t>o</a:t>
            </a:r>
            <a:r>
              <a:rPr sz="3244" lang="en-US"/>
              <a:t>d</a:t>
            </a:r>
            <a:r>
              <a:rPr sz="3244" lang="en-US"/>
              <a:t>i</a:t>
            </a:r>
            <a:r>
              <a:rPr sz="3244" lang="en-US"/>
              <a:t>ng</a:t>
            </a:r>
            <a:r>
              <a:rPr sz="3244" lang="en-US"/>
              <a:t>.</a:t>
            </a:r>
            <a:endParaRPr sz="2929" lang="en-US"/>
          </a:p>
          <a:p>
            <a:r>
              <a:rPr sz="2929" lang="en-US"/>
              <a:t>T</a:t>
            </a:r>
            <a:r>
              <a:rPr sz="2929" lang="en-US"/>
              <a:t>e</a:t>
            </a:r>
            <a:r>
              <a:rPr sz="2929" lang="en-US"/>
              <a:t>a</a:t>
            </a:r>
            <a:r>
              <a:rPr sz="2929" lang="en-US"/>
              <a:t>m</a:t>
            </a:r>
            <a:r>
              <a:rPr sz="2929" lang="en-US"/>
              <a:t>.</a:t>
            </a:r>
            <a:r>
              <a:rPr sz="2929" lang="en-US"/>
              <a:t>h</a:t>
            </a:r>
            <a:r>
              <a:rPr sz="2929" lang="en-US"/>
              <a:t>t</a:t>
            </a:r>
            <a:r>
              <a:rPr sz="2929" lang="en-US"/>
              <a:t>m</a:t>
            </a:r>
            <a:r>
              <a:rPr sz="2929" lang="en-US"/>
              <a:t>l</a:t>
            </a:r>
            <a:r>
              <a:rPr sz="2929" lang="en-US"/>
              <a:t> </a:t>
            </a:r>
            <a:r>
              <a:rPr sz="2929" lang="en-US"/>
              <a:t>t</a:t>
            </a:r>
            <a:r>
              <a:rPr sz="2929" lang="en-US"/>
              <a:t>h</a:t>
            </a:r>
            <a:r>
              <a:rPr sz="2929" lang="en-US"/>
              <a:t>i</a:t>
            </a:r>
            <a:r>
              <a:rPr sz="2929" lang="en-US"/>
              <a:t>s</a:t>
            </a:r>
            <a:r>
              <a:rPr sz="2929" lang="en-US"/>
              <a:t> </a:t>
            </a:r>
            <a:r>
              <a:rPr sz="2929" lang="en-US"/>
              <a:t>c</a:t>
            </a:r>
            <a:r>
              <a:rPr sz="2929" lang="en-US"/>
              <a:t>o</a:t>
            </a:r>
            <a:r>
              <a:rPr sz="2929" lang="en-US"/>
              <a:t>n</a:t>
            </a:r>
            <a:r>
              <a:rPr sz="2929" lang="en-US"/>
              <a:t>s</a:t>
            </a:r>
            <a:r>
              <a:rPr sz="2929" lang="en-US"/>
              <a:t>i</a:t>
            </a:r>
            <a:r>
              <a:rPr sz="2929" lang="en-US"/>
              <a:t>s</a:t>
            </a:r>
            <a:r>
              <a:rPr sz="2929" lang="en-US"/>
              <a:t>t</a:t>
            </a:r>
            <a:r>
              <a:rPr sz="2929" lang="en-US"/>
              <a:t> </a:t>
            </a:r>
            <a:r>
              <a:rPr sz="2929" lang="en-US"/>
              <a:t>of</a:t>
            </a:r>
            <a:r>
              <a:rPr sz="2929" lang="en-US"/>
              <a:t> </a:t>
            </a:r>
            <a:r>
              <a:rPr sz="2929" lang="en-US"/>
              <a:t>i</a:t>
            </a:r>
            <a:r>
              <a:rPr sz="2929" lang="en-US"/>
              <a:t>m</a:t>
            </a:r>
            <a:r>
              <a:rPr sz="2929" lang="en-US"/>
              <a:t>ages</a:t>
            </a:r>
            <a:r>
              <a:rPr sz="2929" lang="en-US"/>
              <a:t> </a:t>
            </a:r>
            <a:r>
              <a:rPr sz="2929" lang="en-US"/>
              <a:t>a</a:t>
            </a:r>
            <a:r>
              <a:rPr sz="2929" lang="en-US"/>
              <a:t>nd</a:t>
            </a:r>
            <a:r>
              <a:rPr sz="2929" lang="en-US"/>
              <a:t> </a:t>
            </a:r>
            <a:r>
              <a:rPr sz="2929" lang="en-US"/>
              <a:t>i</a:t>
            </a:r>
            <a:r>
              <a:rPr sz="2929" lang="en-US"/>
              <a:t>n</a:t>
            </a:r>
            <a:r>
              <a:rPr sz="2929" lang="en-US"/>
              <a:t>formation</a:t>
            </a:r>
            <a:r>
              <a:rPr sz="2929" lang="en-US"/>
              <a:t> </a:t>
            </a:r>
            <a:r>
              <a:rPr sz="2929" lang="en-US"/>
              <a:t>o</a:t>
            </a:r>
            <a:r>
              <a:rPr sz="2929" lang="en-US"/>
              <a:t>f</a:t>
            </a:r>
            <a:r>
              <a:rPr sz="2929" lang="en-US"/>
              <a:t> </a:t>
            </a:r>
            <a:r>
              <a:rPr sz="2929" lang="en-US"/>
              <a:t>g</a:t>
            </a:r>
            <a:r>
              <a:rPr sz="2929" lang="en-US"/>
              <a:t>r</a:t>
            </a:r>
            <a:r>
              <a:rPr sz="2929" lang="en-US"/>
              <a:t>o</a:t>
            </a:r>
            <a:r>
              <a:rPr sz="2929" lang="en-US"/>
              <a:t>u</a:t>
            </a:r>
            <a:r>
              <a:rPr sz="2929" lang="en-US"/>
              <a:t>p</a:t>
            </a:r>
            <a:r>
              <a:rPr sz="2929" lang="en-US"/>
              <a:t> </a:t>
            </a:r>
            <a:r>
              <a:rPr sz="2929" lang="en-US"/>
              <a:t>e</a:t>
            </a:r>
            <a:r>
              <a:rPr sz="2929" lang="en-US"/>
              <a:t>i</a:t>
            </a:r>
            <a:r>
              <a:rPr sz="2929" lang="en-US"/>
              <a:t>g</a:t>
            </a:r>
            <a:r>
              <a:rPr sz="2929" lang="en-US"/>
              <a:t>ht</a:t>
            </a:r>
            <a:r>
              <a:rPr sz="2929" lang="en-US"/>
              <a:t> </a:t>
            </a:r>
            <a:r>
              <a:rPr sz="2929" lang="en-US"/>
              <a:t>m</a:t>
            </a:r>
            <a:r>
              <a:rPr sz="2929" lang="en-US"/>
              <a:t>e</a:t>
            </a:r>
            <a:r>
              <a:rPr sz="2929" lang="en-US"/>
              <a:t>mbers</a:t>
            </a:r>
            <a:r>
              <a:rPr sz="2929" lang="en-US"/>
              <a:t>.</a:t>
            </a:r>
            <a:endParaRPr sz="2929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J</a:t>
            </a:r>
            <a:r>
              <a:rPr lang="en-US"/>
              <a:t>E</a:t>
            </a:r>
            <a:r>
              <a:rPr lang="en-US"/>
              <a:t>CT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C</a:t>
            </a:r>
            <a:r>
              <a:rPr lang="en-US"/>
              <a:t>H</a:t>
            </a:r>
            <a:endParaRPr lang="en-US"/>
          </a:p>
        </p:txBody>
      </p:sp>
      <p:sp>
        <p:nvSpPr>
          <p:cNvPr id="1048596" name=""/>
          <p:cNvSpPr>
            <a:spLocks noGrp="1"/>
          </p:cNvSpPr>
          <p:nvPr>
            <p:ph idx="1"/>
          </p:nvPr>
        </p:nvSpPr>
        <p:spPr>
          <a:solidFill>
            <a:srgbClr val="92D04F"/>
          </a:solidFill>
        </p:spPr>
        <p:txBody>
          <a:bodyPr/>
          <a:p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INNING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J</a:t>
            </a:r>
            <a:r>
              <a:rPr lang="en-US"/>
              <a:t>ECT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RY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OF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AY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RE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WORK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AM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TH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ET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>
          <a:solidFill>
            <a:srgbClr val="FF9900"/>
          </a:solidFill>
        </p:spPr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J</a:t>
            </a:r>
            <a:r>
              <a:rPr lang="en-US"/>
              <a:t>E</a:t>
            </a:r>
            <a:r>
              <a:rPr lang="en-US"/>
              <a:t>CT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S</a:t>
            </a:r>
            <a:endParaRPr lang="en-US"/>
          </a:p>
        </p:txBody>
      </p:sp>
      <p:sp>
        <p:nvSpPr>
          <p:cNvPr id="1048652" name=""/>
          <p:cNvSpPr>
            <a:spLocks noGrp="1"/>
          </p:cNvSpPr>
          <p:nvPr>
            <p:ph type="body" idx="1"/>
          </p:nvPr>
        </p:nvSpPr>
        <p:spPr>
          <a:solidFill>
            <a:srgbClr val="FF6600"/>
          </a:solidFill>
        </p:spPr>
        <p:txBody>
          <a:bodyPr>
            <a:normAutofit fontScale="75000" lnSpcReduction="20000"/>
          </a:bodyPr>
          <a:p>
            <a:r>
              <a:rPr sz="3500" lang="en-US"/>
              <a:t>L</a:t>
            </a:r>
            <a:r>
              <a:rPr sz="3500" lang="en-US"/>
              <a:t>i</a:t>
            </a:r>
            <a:r>
              <a:rPr sz="3500" lang="en-US"/>
              <a:t>ke</a:t>
            </a:r>
            <a:r>
              <a:rPr sz="3500" lang="en-US"/>
              <a:t> </a:t>
            </a:r>
            <a:r>
              <a:rPr sz="3500" lang="en-US"/>
              <a:t>I</a:t>
            </a:r>
            <a:r>
              <a:rPr sz="3500" lang="en-US"/>
              <a:t> </a:t>
            </a:r>
            <a:r>
              <a:rPr sz="3500" lang="en-US"/>
              <a:t>said before</a:t>
            </a:r>
            <a:r>
              <a:rPr sz="3500" lang="en-US"/>
              <a:t>, </a:t>
            </a:r>
            <a:r>
              <a:rPr sz="3500" lang="en-US"/>
              <a:t>t</a:t>
            </a:r>
            <a:r>
              <a:rPr sz="3500" lang="en-US"/>
              <a:t>h</a:t>
            </a:r>
            <a:r>
              <a:rPr sz="3500" lang="en-US"/>
              <a:t>a</a:t>
            </a:r>
            <a:r>
              <a:rPr sz="3500" lang="en-US"/>
              <a:t>t</a:t>
            </a:r>
            <a:r>
              <a:rPr sz="3500" lang="en-US"/>
              <a:t> </a:t>
            </a:r>
            <a:r>
              <a:rPr sz="3500" lang="en-US"/>
              <a:t>the</a:t>
            </a:r>
            <a:r>
              <a:rPr sz="3500" lang="en-US"/>
              <a:t> </a:t>
            </a:r>
            <a:r>
              <a:rPr sz="3500" lang="en-US"/>
              <a:t>b</a:t>
            </a:r>
            <a:r>
              <a:rPr sz="3500" lang="en-US"/>
              <a:t>e</a:t>
            </a:r>
            <a:r>
              <a:rPr sz="3500" lang="en-US"/>
              <a:t>g</a:t>
            </a:r>
            <a:r>
              <a:rPr sz="3500" lang="en-US"/>
              <a:t>inning</a:t>
            </a:r>
            <a:r>
              <a:rPr sz="3500" lang="en-US"/>
              <a:t> </a:t>
            </a:r>
            <a:r>
              <a:rPr sz="3500" lang="en-US"/>
              <a:t>of</a:t>
            </a:r>
            <a:r>
              <a:rPr sz="3500" lang="en-US"/>
              <a:t> </a:t>
            </a:r>
            <a:r>
              <a:rPr sz="3500" lang="en-US"/>
              <a:t>the</a:t>
            </a:r>
            <a:r>
              <a:rPr sz="3500" lang="en-US"/>
              <a:t> </a:t>
            </a:r>
            <a:r>
              <a:rPr sz="3500" lang="en-US"/>
              <a:t>p</a:t>
            </a:r>
            <a:r>
              <a:rPr sz="3500" lang="en-US"/>
              <a:t>r</a:t>
            </a:r>
            <a:r>
              <a:rPr sz="3500" lang="en-US"/>
              <a:t>o</a:t>
            </a:r>
            <a:r>
              <a:rPr sz="3500" lang="en-US"/>
              <a:t>ject</a:t>
            </a:r>
            <a:r>
              <a:rPr sz="3500" lang="en-US"/>
              <a:t> </a:t>
            </a:r>
            <a:r>
              <a:rPr sz="3500" lang="en-US"/>
              <a:t>was</a:t>
            </a:r>
            <a:r>
              <a:rPr sz="3500" lang="en-US"/>
              <a:t> </a:t>
            </a:r>
            <a:r>
              <a:rPr sz="3500" lang="en-US"/>
              <a:t>v</a:t>
            </a:r>
            <a:r>
              <a:rPr sz="3500" lang="en-US"/>
              <a:t>e</a:t>
            </a:r>
            <a:r>
              <a:rPr sz="3500" lang="en-US"/>
              <a:t>ry</a:t>
            </a:r>
            <a:r>
              <a:rPr sz="3500" lang="en-US"/>
              <a:t> </a:t>
            </a:r>
            <a:r>
              <a:rPr sz="3500" lang="en-US"/>
              <a:t>i</a:t>
            </a:r>
            <a:r>
              <a:rPr sz="3500" lang="en-US"/>
              <a:t>m</a:t>
            </a:r>
            <a:r>
              <a:rPr sz="3500" lang="en-US"/>
              <a:t>p</a:t>
            </a:r>
            <a:r>
              <a:rPr sz="3500" lang="en-US"/>
              <a:t>o</a:t>
            </a:r>
            <a:r>
              <a:rPr sz="3500" lang="en-US"/>
              <a:t>s</a:t>
            </a:r>
            <a:r>
              <a:rPr sz="3500" lang="en-US"/>
              <a:t>sible</a:t>
            </a:r>
            <a:r>
              <a:rPr sz="3500" lang="en-US"/>
              <a:t> </a:t>
            </a:r>
            <a:r>
              <a:rPr sz="3500" lang="en-US"/>
              <a:t>s</a:t>
            </a:r>
            <a:r>
              <a:rPr sz="3500" lang="en-US"/>
              <a:t>o</a:t>
            </a:r>
            <a:r>
              <a:rPr sz="3500" lang="en-US"/>
              <a:t> </a:t>
            </a:r>
            <a:r>
              <a:rPr sz="3500" lang="en-US"/>
              <a:t>i</a:t>
            </a:r>
            <a:r>
              <a:rPr sz="3500" lang="en-US"/>
              <a:t>n</a:t>
            </a:r>
            <a:r>
              <a:rPr sz="3500" lang="en-US"/>
              <a:t> </a:t>
            </a:r>
            <a:r>
              <a:rPr sz="3500" lang="en-US"/>
              <a:t>o</a:t>
            </a:r>
            <a:r>
              <a:rPr sz="3500" lang="en-US"/>
              <a:t>r</a:t>
            </a:r>
            <a:r>
              <a:rPr sz="3500" lang="en-US"/>
              <a:t>d</a:t>
            </a:r>
            <a:r>
              <a:rPr sz="3500" lang="en-US"/>
              <a:t>er to</a:t>
            </a:r>
            <a:r>
              <a:rPr sz="3500" lang="en-US"/>
              <a:t> </a:t>
            </a:r>
            <a:r>
              <a:rPr sz="3500" lang="en-US"/>
              <a:t>g</a:t>
            </a:r>
            <a:r>
              <a:rPr sz="3500" lang="en-US"/>
              <a:t>e</a:t>
            </a:r>
            <a:r>
              <a:rPr sz="3500" lang="en-US"/>
              <a:t>t</a:t>
            </a:r>
            <a:r>
              <a:rPr sz="3500" lang="en-US"/>
              <a:t> </a:t>
            </a:r>
            <a:r>
              <a:rPr sz="3500" lang="en-US"/>
              <a:t>the</a:t>
            </a:r>
            <a:r>
              <a:rPr sz="3500" lang="en-US"/>
              <a:t> </a:t>
            </a:r>
            <a:r>
              <a:rPr sz="3500" lang="en-US"/>
              <a:t>job</a:t>
            </a:r>
            <a:r>
              <a:rPr sz="3500" lang="en-US"/>
              <a:t> </a:t>
            </a:r>
            <a:r>
              <a:rPr sz="3500" lang="en-US"/>
              <a:t>done</a:t>
            </a:r>
            <a:r>
              <a:rPr sz="3500" lang="en-US"/>
              <a:t> </a:t>
            </a:r>
            <a:r>
              <a:rPr sz="3500" lang="en-US"/>
              <a:t>w</a:t>
            </a:r>
            <a:r>
              <a:rPr sz="3500" lang="en-US"/>
              <a:t>e</a:t>
            </a:r>
            <a:r>
              <a:rPr sz="3500" lang="en-US"/>
              <a:t> </a:t>
            </a:r>
            <a:r>
              <a:rPr sz="3500" lang="en-US"/>
              <a:t>w</a:t>
            </a:r>
            <a:r>
              <a:rPr sz="3500" lang="en-US"/>
              <a:t>e</a:t>
            </a:r>
            <a:r>
              <a:rPr sz="3500" lang="en-US"/>
              <a:t>re</a:t>
            </a:r>
            <a:r>
              <a:rPr sz="3500" lang="en-US"/>
              <a:t> </a:t>
            </a:r>
            <a:r>
              <a:rPr sz="3500" lang="en-US"/>
              <a:t>f</a:t>
            </a:r>
            <a:r>
              <a:rPr sz="3500" lang="en-US"/>
              <a:t>o</a:t>
            </a:r>
            <a:r>
              <a:rPr sz="3500" lang="en-US"/>
              <a:t>r</a:t>
            </a:r>
            <a:r>
              <a:rPr sz="3500" lang="en-US"/>
              <a:t>ced to</a:t>
            </a:r>
            <a:r>
              <a:rPr sz="3500" lang="en-US"/>
              <a:t> </a:t>
            </a:r>
            <a:r>
              <a:rPr sz="3500" lang="en-US"/>
              <a:t>c</a:t>
            </a:r>
            <a:r>
              <a:rPr sz="3500" lang="en-US"/>
              <a:t>o</a:t>
            </a:r>
            <a:r>
              <a:rPr sz="3500" lang="en-US"/>
              <a:t>m</a:t>
            </a:r>
            <a:r>
              <a:rPr sz="3500" lang="en-US"/>
              <a:t>m</a:t>
            </a:r>
            <a:r>
              <a:rPr sz="3500" lang="en-US"/>
              <a:t>it</a:t>
            </a:r>
            <a:r>
              <a:rPr sz="3500" lang="en-US"/>
              <a:t> </a:t>
            </a:r>
            <a:r>
              <a:rPr sz="3500" lang="en-US"/>
              <a:t>a</a:t>
            </a:r>
            <a:r>
              <a:rPr sz="3500" lang="en-US"/>
              <a:t>l</a:t>
            </a:r>
            <a:r>
              <a:rPr sz="3500" lang="en-US"/>
              <a:t>l</a:t>
            </a:r>
            <a:r>
              <a:rPr sz="3500" lang="en-US"/>
              <a:t> </a:t>
            </a:r>
            <a:r>
              <a:rPr sz="3500" lang="en-US"/>
              <a:t>of</a:t>
            </a:r>
            <a:r>
              <a:rPr sz="3500" lang="en-US"/>
              <a:t> </a:t>
            </a:r>
            <a:r>
              <a:rPr sz="3500" lang="en-US"/>
              <a:t>o</a:t>
            </a:r>
            <a:r>
              <a:rPr sz="3500" lang="en-US"/>
              <a:t>u</a:t>
            </a:r>
            <a:r>
              <a:rPr sz="3500" lang="en-US"/>
              <a:t>r</a:t>
            </a:r>
            <a:r>
              <a:rPr sz="3500" lang="en-US"/>
              <a:t> </a:t>
            </a:r>
            <a:r>
              <a:rPr sz="3500" lang="en-US"/>
              <a:t>t</a:t>
            </a:r>
            <a:r>
              <a:rPr sz="3500" lang="en-US"/>
              <a:t>i</a:t>
            </a:r>
            <a:r>
              <a:rPr sz="3500" lang="en-US"/>
              <a:t>m</a:t>
            </a:r>
            <a:r>
              <a:rPr sz="3500" lang="en-US"/>
              <a:t>e</a:t>
            </a:r>
            <a:r>
              <a:rPr sz="3500" lang="en-US"/>
              <a:t>s</a:t>
            </a:r>
            <a:r>
              <a:rPr sz="3500" lang="en-US"/>
              <a:t> </a:t>
            </a:r>
            <a:r>
              <a:rPr sz="3500" lang="en-US"/>
              <a:t>and</a:t>
            </a:r>
            <a:r>
              <a:rPr sz="3500" lang="en-US"/>
              <a:t> </a:t>
            </a:r>
            <a:r>
              <a:rPr sz="3500" lang="en-US"/>
              <a:t>e</a:t>
            </a:r>
            <a:r>
              <a:rPr sz="3500" lang="en-US"/>
              <a:t>f</a:t>
            </a:r>
            <a:r>
              <a:rPr sz="3500" lang="en-US"/>
              <a:t>f</a:t>
            </a:r>
            <a:r>
              <a:rPr sz="3500" lang="en-US"/>
              <a:t>ort</a:t>
            </a:r>
            <a:r>
              <a:rPr sz="3500" lang="en-US"/>
              <a:t>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000">
        <p14:shred dir="in" pattern="strip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title"/>
          </p:nvPr>
        </p:nvSpPr>
        <p:spPr>
          <a:solidFill>
            <a:srgbClr val="D04617"/>
          </a:solidFill>
        </p:spPr>
        <p:txBody>
          <a:bodyPr/>
          <a:p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J</a:t>
            </a:r>
            <a:r>
              <a:rPr lang="en-US"/>
              <a:t>ECT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P</a:t>
            </a:r>
            <a:endParaRPr lang="en-US"/>
          </a:p>
        </p:txBody>
      </p:sp>
      <p:sp>
        <p:nvSpPr>
          <p:cNvPr id="1048655" name=""/>
          <p:cNvSpPr>
            <a:spLocks noGrp="1"/>
          </p:cNvSpPr>
          <p:nvPr>
            <p:ph type="body" sz="half" idx="2"/>
          </p:nvPr>
        </p:nvSpPr>
        <p:spPr>
          <a:solidFill>
            <a:srgbClr val="02A5E3"/>
          </a:solidFill>
        </p:spPr>
        <p:txBody>
          <a:bodyPr>
            <a:normAutofit fontScale="93750" lnSpcReduction="20000"/>
          </a:bodyPr>
          <a:p>
            <a:r>
              <a:rPr sz="3200" lang="en-US"/>
              <a:t>E</a:t>
            </a:r>
            <a:r>
              <a:rPr sz="3200" lang="en-US"/>
              <a:t>v</a:t>
            </a:r>
            <a:r>
              <a:rPr sz="3200" lang="en-US"/>
              <a:t>e</a:t>
            </a:r>
            <a:r>
              <a:rPr sz="3200" lang="en-US"/>
              <a:t>l</a:t>
            </a:r>
            <a:r>
              <a:rPr sz="3200" lang="en-US"/>
              <a:t>yn</a:t>
            </a:r>
            <a:r>
              <a:rPr sz="3200" lang="en-US"/>
              <a:t> </a:t>
            </a:r>
            <a:r>
              <a:rPr sz="3200" lang="en-US"/>
              <a:t>w</a:t>
            </a:r>
            <a:r>
              <a:rPr sz="3200" lang="en-US"/>
              <a:t>e</a:t>
            </a:r>
            <a:r>
              <a:rPr sz="3200" lang="en-US"/>
              <a:t>b</a:t>
            </a:r>
            <a:r>
              <a:rPr sz="3200" lang="en-US"/>
              <a:t>site</a:t>
            </a:r>
            <a:r>
              <a:rPr sz="3200" lang="en-US"/>
              <a:t> </a:t>
            </a:r>
            <a:r>
              <a:rPr sz="3200" lang="en-US"/>
              <a:t>i</a:t>
            </a:r>
            <a:r>
              <a:rPr sz="3200" lang="en-US"/>
              <a:t>s</a:t>
            </a:r>
            <a:r>
              <a:rPr sz="3200" lang="en-US"/>
              <a:t> </a:t>
            </a:r>
            <a:r>
              <a:rPr sz="3200" lang="en-US"/>
              <a:t>o</a:t>
            </a:r>
            <a:r>
              <a:rPr sz="3200" lang="en-US"/>
              <a:t>n</a:t>
            </a:r>
            <a:r>
              <a:rPr sz="3200" lang="en-US"/>
              <a:t>e</a:t>
            </a:r>
            <a:r>
              <a:rPr sz="3200" lang="en-US"/>
              <a:t> </a:t>
            </a:r>
            <a:r>
              <a:rPr sz="3200" lang="en-US"/>
              <a:t>of</a:t>
            </a:r>
            <a:r>
              <a:rPr sz="3200" lang="en-US"/>
              <a:t> </a:t>
            </a:r>
            <a:r>
              <a:rPr sz="3200" lang="en-US"/>
              <a:t>the</a:t>
            </a:r>
            <a:r>
              <a:rPr sz="3200" lang="en-US"/>
              <a:t> </a:t>
            </a:r>
            <a:r>
              <a:rPr sz="3200" lang="en-US"/>
              <a:t>b</a:t>
            </a:r>
            <a:r>
              <a:rPr sz="3200" lang="en-US"/>
              <a:t>e</a:t>
            </a:r>
            <a:r>
              <a:rPr sz="3200" lang="en-US"/>
              <a:t>st</a:t>
            </a:r>
            <a:r>
              <a:rPr sz="3200" lang="en-US"/>
              <a:t> </a:t>
            </a:r>
            <a:r>
              <a:rPr sz="3200" lang="en-US"/>
              <a:t>r</a:t>
            </a:r>
            <a:r>
              <a:rPr sz="3200" lang="en-US"/>
              <a:t>e</a:t>
            </a:r>
            <a:r>
              <a:rPr sz="3200" lang="en-US"/>
              <a:t>s</a:t>
            </a:r>
            <a:r>
              <a:rPr sz="3200" lang="en-US"/>
              <a:t>taurant</a:t>
            </a:r>
            <a:r>
              <a:rPr sz="3200" lang="en-US"/>
              <a:t> </a:t>
            </a:r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 </a:t>
            </a:r>
            <a:r>
              <a:rPr sz="3200" lang="en-US"/>
              <a:t>L</a:t>
            </a:r>
            <a:r>
              <a:rPr sz="3200" lang="en-US"/>
              <a:t>i</a:t>
            </a:r>
            <a:r>
              <a:rPr sz="3200" lang="en-US"/>
              <a:t>b</a:t>
            </a:r>
            <a:r>
              <a:rPr sz="3200" lang="en-US"/>
              <a:t>e</a:t>
            </a:r>
            <a:r>
              <a:rPr sz="3200" lang="en-US"/>
              <a:t>ria</a:t>
            </a:r>
            <a:r>
              <a:rPr sz="3200" lang="en-US"/>
              <a:t> </a:t>
            </a:r>
            <a:r>
              <a:rPr sz="3200" lang="en-US"/>
              <a:t>r</a:t>
            </a:r>
            <a:r>
              <a:rPr sz="3200" lang="en-US"/>
              <a:t>i</a:t>
            </a:r>
            <a:r>
              <a:rPr sz="3200" lang="en-US"/>
              <a:t>ght</a:t>
            </a:r>
            <a:r>
              <a:rPr sz="3200" lang="en-US"/>
              <a:t> </a:t>
            </a:r>
            <a:r>
              <a:rPr sz="3200" lang="en-US"/>
              <a:t>now</a:t>
            </a:r>
            <a:r>
              <a:rPr sz="3200" lang="en-US"/>
              <a:t>, but</a:t>
            </a:r>
            <a:r>
              <a:rPr sz="3200" lang="en-US"/>
              <a:t> </a:t>
            </a:r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 </a:t>
            </a:r>
            <a:r>
              <a:rPr sz="3200" lang="en-US"/>
              <a:t>t</a:t>
            </a:r>
            <a:r>
              <a:rPr sz="3200" lang="en-US"/>
              <a:t>i</a:t>
            </a:r>
            <a:r>
              <a:rPr sz="3200" lang="en-US"/>
              <a:t>m</a:t>
            </a:r>
            <a:r>
              <a:rPr sz="3200" lang="en-US"/>
              <a:t>e</a:t>
            </a:r>
            <a:r>
              <a:rPr sz="3200" lang="en-US"/>
              <a:t>s</a:t>
            </a:r>
            <a:r>
              <a:rPr sz="3200" lang="en-US"/>
              <a:t> </a:t>
            </a:r>
            <a:r>
              <a:rPr sz="3200" lang="en-US"/>
              <a:t>t</a:t>
            </a:r>
            <a:r>
              <a:rPr sz="3200" lang="en-US"/>
              <a:t>o</a:t>
            </a:r>
            <a:r>
              <a:rPr sz="3200" lang="en-US"/>
              <a:t> </a:t>
            </a:r>
            <a:r>
              <a:rPr sz="3200" lang="en-US"/>
              <a:t>c</a:t>
            </a:r>
            <a:r>
              <a:rPr sz="3200" lang="en-US"/>
              <a:t>o</a:t>
            </a:r>
            <a:r>
              <a:rPr sz="3200" lang="en-US"/>
              <a:t>m</a:t>
            </a:r>
            <a:r>
              <a:rPr sz="3200" lang="en-US"/>
              <a:t>e</a:t>
            </a:r>
            <a:r>
              <a:rPr sz="3200" lang="en-US"/>
              <a:t> </a:t>
            </a:r>
            <a:r>
              <a:rPr sz="3200" lang="en-US"/>
              <a:t>i</a:t>
            </a:r>
            <a:r>
              <a:rPr sz="3200" lang="en-US"/>
              <a:t>t</a:t>
            </a:r>
            <a:r>
              <a:rPr sz="3200" lang="en-US"/>
              <a:t> </a:t>
            </a:r>
            <a:r>
              <a:rPr sz="3200" lang="en-US"/>
              <a:t>w</a:t>
            </a:r>
            <a:r>
              <a:rPr sz="3200" lang="en-US"/>
              <a:t>ill</a:t>
            </a:r>
            <a:r>
              <a:rPr sz="3200" lang="en-US"/>
              <a:t> </a:t>
            </a:r>
            <a:r>
              <a:rPr sz="3200" lang="en-US"/>
              <a:t>b</a:t>
            </a:r>
            <a:r>
              <a:rPr sz="3200" lang="en-US"/>
              <a:t>e</a:t>
            </a:r>
            <a:r>
              <a:rPr sz="3200" lang="en-US"/>
              <a:t>come</a:t>
            </a:r>
            <a:r>
              <a:rPr sz="3200" lang="en-US"/>
              <a:t> </a:t>
            </a:r>
            <a:r>
              <a:rPr sz="3200" lang="en-US"/>
              <a:t>t</a:t>
            </a:r>
            <a:r>
              <a:rPr sz="3200" lang="en-US"/>
              <a:t>h</a:t>
            </a:r>
            <a:r>
              <a:rPr sz="3200" lang="en-US"/>
              <a:t>e</a:t>
            </a:r>
            <a:r>
              <a:rPr sz="3200" lang="en-US"/>
              <a:t> </a:t>
            </a:r>
            <a:r>
              <a:rPr sz="3200" lang="en-US"/>
              <a:t>n</a:t>
            </a:r>
            <a:r>
              <a:rPr sz="3200" lang="en-US"/>
              <a:t>u</a:t>
            </a:r>
            <a:r>
              <a:rPr sz="3200" lang="en-US"/>
              <a:t>mber</a:t>
            </a:r>
            <a:r>
              <a:rPr sz="3200" lang="en-US"/>
              <a:t> </a:t>
            </a:r>
            <a:r>
              <a:rPr sz="3200" lang="en-US"/>
              <a:t>one</a:t>
            </a:r>
            <a:r>
              <a:rPr sz="3200" lang="en-US"/>
              <a:t> </a:t>
            </a:r>
            <a:r>
              <a:rPr sz="3200" lang="en-US"/>
              <a:t>(</a:t>
            </a:r>
            <a:r>
              <a:rPr sz="3200" lang="en-US"/>
              <a:t>1</a:t>
            </a:r>
            <a:r>
              <a:rPr sz="3200" lang="en-US"/>
              <a:t>)</a:t>
            </a:r>
            <a:r>
              <a:rPr sz="3200" lang="en-US"/>
              <a:t> </a:t>
            </a:r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 </a:t>
            </a:r>
            <a:r>
              <a:rPr sz="3200" lang="en-US"/>
              <a:t>t</a:t>
            </a:r>
            <a:r>
              <a:rPr sz="3200" lang="en-US"/>
              <a:t>h</a:t>
            </a:r>
            <a:r>
              <a:rPr sz="3200" lang="en-US"/>
              <a:t>e</a:t>
            </a:r>
            <a:r>
              <a:rPr sz="3200" lang="en-US"/>
              <a:t> </a:t>
            </a:r>
            <a:r>
              <a:rPr sz="3200" lang="en-US"/>
              <a:t>c</a:t>
            </a:r>
            <a:r>
              <a:rPr sz="3200" lang="en-US"/>
              <a:t>o</a:t>
            </a:r>
            <a:r>
              <a:rPr sz="3200" lang="en-US"/>
              <a:t>u</a:t>
            </a:r>
            <a:r>
              <a:rPr sz="3200" lang="en-US"/>
              <a:t>n</a:t>
            </a:r>
            <a:r>
              <a:rPr sz="3200" lang="en-US"/>
              <a:t>t</a:t>
            </a:r>
            <a:r>
              <a:rPr sz="3200" lang="en-US"/>
              <a:t>ry</a:t>
            </a:r>
            <a:r>
              <a:rPr sz="3200" lang="en-US"/>
              <a:t>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 invX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TECNO KD7</dc:creator>
  <dcterms:created xsi:type="dcterms:W3CDTF">2015-05-12T09:30:45Z</dcterms:created>
  <dcterms:modified xsi:type="dcterms:W3CDTF">2021-12-17T00:39:00Z</dcterms:modified>
</cp:coreProperties>
</file>