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3550B5-E15D-487D-BF3F-318555185E0E}">
          <p14:sldIdLst>
            <p14:sldId id="256"/>
          </p14:sldIdLst>
        </p14:section>
        <p14:section name="Drawing" id="{A50EE573-55A2-4D60-ABB5-6B870BE99114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2842"/>
            <a:ext cx="5829300" cy="313317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726842"/>
            <a:ext cx="5143500" cy="21728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4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8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79142"/>
            <a:ext cx="1478756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79142"/>
            <a:ext cx="4350544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0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43638"/>
            <a:ext cx="5915025" cy="37435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22610"/>
            <a:ext cx="5915025" cy="19686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1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95710"/>
            <a:ext cx="291465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95710"/>
            <a:ext cx="291465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60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144"/>
            <a:ext cx="591502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06137"/>
            <a:ext cx="2901255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87331"/>
            <a:ext cx="290125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06137"/>
            <a:ext cx="2915543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87331"/>
            <a:ext cx="2915543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4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8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95769"/>
            <a:ext cx="3471863" cy="6395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09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95769"/>
            <a:ext cx="3471863" cy="63955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2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79144"/>
            <a:ext cx="59150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95710"/>
            <a:ext cx="59150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973F-BE52-4007-A1F0-1A96BE73F3A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341240"/>
            <a:ext cx="231457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49EB-D800-41BF-BE21-ECF8D8458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5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5BCEC-38BF-45D8-90C6-70FF69A77330}"/>
              </a:ext>
            </a:extLst>
          </p:cNvPr>
          <p:cNvSpPr txBox="1"/>
          <p:nvPr/>
        </p:nvSpPr>
        <p:spPr>
          <a:xfrm>
            <a:off x="897880" y="0"/>
            <a:ext cx="3577998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362" dirty="0"/>
              <a:t>Streetlayout - Travelbot</a:t>
            </a:r>
            <a:endParaRPr lang="en-GB" sz="2362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5C36FAC0-C0DE-473B-9C10-0B941392B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47" y="2334465"/>
            <a:ext cx="897592" cy="94533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1C79164-348B-4406-9BF3-6225E86DD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19" y="1318511"/>
            <a:ext cx="972719" cy="868089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AAE9C5F-2BB6-45EC-BA20-9DB5834AF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26" y="4499339"/>
            <a:ext cx="944833" cy="197016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564E7132-A878-4BAB-8DF9-8C63FA553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30" y="1158356"/>
            <a:ext cx="897592" cy="1805526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38FB35-D535-4858-B32B-D80209AB0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33" y="4417137"/>
            <a:ext cx="944833" cy="36141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AEEFE0F-932E-441F-9DAC-C1FDD9074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87" y="5364667"/>
            <a:ext cx="1313185" cy="16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EDC12-9959-4331-82D2-ECDF136F2092}"/>
              </a:ext>
            </a:extLst>
          </p:cNvPr>
          <p:cNvGrpSpPr/>
          <p:nvPr/>
        </p:nvGrpSpPr>
        <p:grpSpPr>
          <a:xfrm>
            <a:off x="936171" y="76200"/>
            <a:ext cx="7394884" cy="8290779"/>
            <a:chOff x="936171" y="76200"/>
            <a:chExt cx="7394884" cy="8290779"/>
          </a:xfrm>
        </p:grpSpPr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0D303BE-8EEE-489D-B3C8-BB58ABA7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868" y="342185"/>
              <a:ext cx="972719" cy="868089"/>
            </a:xfrm>
            <a:prstGeom prst="rect">
              <a:avLst/>
            </a:prstGeom>
          </p:spPr>
        </p:pic>
        <p:pic>
          <p:nvPicPr>
            <p:cNvPr id="5" name="Picture 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D61D31E-0D26-4135-9F58-558A832D2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87545" y="1210274"/>
              <a:ext cx="1313185" cy="1666900"/>
            </a:xfrm>
            <a:prstGeom prst="rect">
              <a:avLst/>
            </a:prstGeom>
          </p:spPr>
        </p:pic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79409BF-B37C-4312-AB05-90CC7A23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730" y="1764825"/>
              <a:ext cx="989846" cy="883374"/>
            </a:xfrm>
            <a:prstGeom prst="rect">
              <a:avLst/>
            </a:prstGeom>
          </p:spPr>
        </p:pic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E9C18D2-D128-41C4-9204-6C7D25268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093750" y="1613476"/>
              <a:ext cx="897592" cy="945335"/>
            </a:xfrm>
            <a:prstGeom prst="rect">
              <a:avLst/>
            </a:prstGeom>
          </p:spPr>
        </p:pic>
        <p:pic>
          <p:nvPicPr>
            <p:cNvPr id="8" name="Picture 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DA8C692-FC97-4580-8E9A-F4495ED9C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35919" y="2897962"/>
              <a:ext cx="944833" cy="197016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5AFE8F7-4FC1-4D08-905D-A08DCDE63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72758" y="4978875"/>
              <a:ext cx="944833" cy="197016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7A086FA-F3D5-4A53-ABA3-B84B96E83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35918" y="4776743"/>
              <a:ext cx="944833" cy="197016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007AB97-E21E-4377-936F-FC836929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35919" y="3842796"/>
              <a:ext cx="944833" cy="197016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8A7E7BF-59AB-4403-BAFA-863D1872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74088" y="2728794"/>
              <a:ext cx="1040509" cy="879320"/>
            </a:xfrm>
            <a:prstGeom prst="rect">
              <a:avLst/>
            </a:prstGeom>
          </p:spPr>
        </p:pic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2F42257-00BE-4D0D-AABC-E7340FF41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412663" y="2714797"/>
              <a:ext cx="897592" cy="945335"/>
            </a:xfrm>
            <a:prstGeom prst="rect">
              <a:avLst/>
            </a:prstGeom>
          </p:spPr>
        </p:pic>
        <p:pic>
          <p:nvPicPr>
            <p:cNvPr id="16" name="Picture 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327F08E-87DA-4E22-89E8-47976D7E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82606" y="3951840"/>
              <a:ext cx="944833" cy="361419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EE4BEE-0BF8-4299-9758-1121BF7792AA}"/>
                </a:ext>
              </a:extLst>
            </p:cNvPr>
            <p:cNvSpPr/>
            <p:nvPr/>
          </p:nvSpPr>
          <p:spPr>
            <a:xfrm>
              <a:off x="3208194" y="585319"/>
              <a:ext cx="302199" cy="304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712856-608C-4CD1-A84D-877FA42387D8}"/>
                </a:ext>
              </a:extLst>
            </p:cNvPr>
            <p:cNvSpPr txBox="1"/>
            <p:nvPr/>
          </p:nvSpPr>
          <p:spPr>
            <a:xfrm>
              <a:off x="2540839" y="52834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Home</a:t>
              </a:r>
              <a:endParaRPr lang="en-GB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E10D2E-649F-4AE2-8802-60E05766D320}"/>
                </a:ext>
              </a:extLst>
            </p:cNvPr>
            <p:cNvSpPr/>
            <p:nvPr/>
          </p:nvSpPr>
          <p:spPr>
            <a:xfrm>
              <a:off x="2791540" y="1693338"/>
              <a:ext cx="302199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FD97A-35FD-4AD6-87FD-6BAFF742CC04}"/>
                </a:ext>
              </a:extLst>
            </p:cNvPr>
            <p:cNvSpPr/>
            <p:nvPr/>
          </p:nvSpPr>
          <p:spPr>
            <a:xfrm>
              <a:off x="4515785" y="1704449"/>
              <a:ext cx="302199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6BD317D-3075-425E-B7C3-2B03D5292BF6}"/>
                </a:ext>
              </a:extLst>
            </p:cNvPr>
            <p:cNvSpPr/>
            <p:nvPr/>
          </p:nvSpPr>
          <p:spPr>
            <a:xfrm>
              <a:off x="3489960" y="2155384"/>
              <a:ext cx="302199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82227F-50D9-4EB8-8BDB-CB42F5171B48}"/>
                </a:ext>
              </a:extLst>
            </p:cNvPr>
            <p:cNvSpPr txBox="1"/>
            <p:nvPr/>
          </p:nvSpPr>
          <p:spPr>
            <a:xfrm>
              <a:off x="4102010" y="1401152"/>
              <a:ext cx="118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Pedestrian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C995E3-BA1A-4464-82D6-BCAFC24F6C10}"/>
                </a:ext>
              </a:extLst>
            </p:cNvPr>
            <p:cNvSpPr txBox="1"/>
            <p:nvPr/>
          </p:nvSpPr>
          <p:spPr>
            <a:xfrm>
              <a:off x="3774203" y="2209483"/>
              <a:ext cx="827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Bicycle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506A1C-8873-446F-9ABD-7C7C0251F4F0}"/>
                </a:ext>
              </a:extLst>
            </p:cNvPr>
            <p:cNvSpPr txBox="1"/>
            <p:nvPr/>
          </p:nvSpPr>
          <p:spPr>
            <a:xfrm>
              <a:off x="2483176" y="132595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Car</a:t>
              </a:r>
            </a:p>
          </p:txBody>
        </p:sp>
        <p:pic>
          <p:nvPicPr>
            <p:cNvPr id="25" name="Picture 2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B554E83-CA35-404B-B492-683E0CC12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72813" y="5347668"/>
              <a:ext cx="897592" cy="945335"/>
            </a:xfrm>
            <a:prstGeom prst="rect">
              <a:avLst/>
            </a:prstGeom>
          </p:spPr>
        </p:pic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F7FE830-4244-4D53-B77C-63781FEDB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59783" y="5371540"/>
              <a:ext cx="897592" cy="945335"/>
            </a:xfrm>
            <a:prstGeom prst="rect">
              <a:avLst/>
            </a:prstGeom>
          </p:spPr>
        </p:pic>
        <p:pic>
          <p:nvPicPr>
            <p:cNvPr id="28" name="Picture 2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1F60F14-588D-43D1-A5EA-A1EABF92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83967" y="6584710"/>
              <a:ext cx="944833" cy="361419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A3FBCB1-E978-4653-B422-B6FFD1047316}"/>
                </a:ext>
              </a:extLst>
            </p:cNvPr>
            <p:cNvSpPr/>
            <p:nvPr/>
          </p:nvSpPr>
          <p:spPr>
            <a:xfrm>
              <a:off x="3187761" y="6302777"/>
              <a:ext cx="302199" cy="304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30" name="Picture 2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F1F7D73-15C5-4678-9F19-18D7DA5AE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35526" y="7279265"/>
              <a:ext cx="972719" cy="868089"/>
            </a:xfrm>
            <a:prstGeom prst="rect">
              <a:avLst/>
            </a:prstGeom>
          </p:spPr>
        </p:pic>
        <p:pic>
          <p:nvPicPr>
            <p:cNvPr id="31" name="Picture 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2E5C94F-CDFD-44F0-9382-792A295F1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12" y="7852139"/>
              <a:ext cx="944833" cy="197016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8EE9824-641B-48F9-AA09-EB6D3BD0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2884" y="6674603"/>
              <a:ext cx="944833" cy="197016"/>
            </a:xfrm>
            <a:prstGeom prst="rect">
              <a:avLst/>
            </a:prstGeom>
          </p:spPr>
        </p:pic>
        <p:pic>
          <p:nvPicPr>
            <p:cNvPr id="33" name="Picture 3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EB0891F-0ED1-4C9B-8371-DEC8EC83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70002" y="7245528"/>
              <a:ext cx="897592" cy="945335"/>
            </a:xfrm>
            <a:prstGeom prst="rect">
              <a:avLst/>
            </a:prstGeom>
          </p:spPr>
        </p:pic>
        <p:pic>
          <p:nvPicPr>
            <p:cNvPr id="34" name="Picture 3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F24323-F3F9-4F81-AE65-DFE9AAC49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2884" y="4787628"/>
              <a:ext cx="944833" cy="197016"/>
            </a:xfrm>
            <a:prstGeom prst="rect">
              <a:avLst/>
            </a:prstGeom>
          </p:spPr>
        </p:pic>
        <p:pic>
          <p:nvPicPr>
            <p:cNvPr id="35" name="Picture 3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4126358-A8A1-4CB2-9722-6682DDF55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2884" y="5729267"/>
              <a:ext cx="944833" cy="197016"/>
            </a:xfrm>
            <a:prstGeom prst="rect">
              <a:avLst/>
            </a:prstGeom>
          </p:spPr>
        </p:pic>
        <p:pic>
          <p:nvPicPr>
            <p:cNvPr id="36" name="Picture 3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420BAE0-23A0-4F94-9A3D-60E6C27A8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789" y="3841453"/>
              <a:ext cx="944833" cy="197016"/>
            </a:xfrm>
            <a:prstGeom prst="rect">
              <a:avLst/>
            </a:prstGeom>
          </p:spPr>
        </p:pic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F182CB-EB7F-4C75-9B30-00246E173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789" y="2899123"/>
              <a:ext cx="944833" cy="197016"/>
            </a:xfrm>
            <a:prstGeom prst="rect">
              <a:avLst/>
            </a:prstGeom>
          </p:spPr>
        </p:pic>
        <p:pic>
          <p:nvPicPr>
            <p:cNvPr id="38" name="Picture 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4867665-062A-41EE-8F50-FCF14148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845" y="1961329"/>
              <a:ext cx="944833" cy="197016"/>
            </a:xfrm>
            <a:prstGeom prst="rect">
              <a:avLst/>
            </a:prstGeom>
          </p:spPr>
        </p:pic>
        <p:pic>
          <p:nvPicPr>
            <p:cNvPr id="39" name="Picture 3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F24EC27-0C7D-43A8-A629-3C774479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52196" y="233389"/>
              <a:ext cx="972719" cy="868089"/>
            </a:xfrm>
            <a:prstGeom prst="rect">
              <a:avLst/>
            </a:prstGeom>
          </p:spPr>
        </p:pic>
        <p:pic>
          <p:nvPicPr>
            <p:cNvPr id="40" name="Picture 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4577119-3C72-4173-9451-AEC7E0E45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29661" y="1285924"/>
              <a:ext cx="944833" cy="197016"/>
            </a:xfrm>
            <a:prstGeom prst="rect">
              <a:avLst/>
            </a:prstGeom>
          </p:spPr>
        </p:pic>
        <p:pic>
          <p:nvPicPr>
            <p:cNvPr id="41" name="Picture 4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0E1E1C4-F7FB-43D7-B629-157107140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22" y="349180"/>
              <a:ext cx="944833" cy="19701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E71C8F2-115E-48EB-A378-49DAFB26732E}"/>
                </a:ext>
              </a:extLst>
            </p:cNvPr>
            <p:cNvSpPr txBox="1"/>
            <p:nvPr/>
          </p:nvSpPr>
          <p:spPr>
            <a:xfrm>
              <a:off x="1807009" y="7457656"/>
              <a:ext cx="2218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 robot home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6DB9DDB-D468-4BA5-AD75-C2D3AE466669}"/>
                </a:ext>
              </a:extLst>
            </p:cNvPr>
            <p:cNvSpPr/>
            <p:nvPr/>
          </p:nvSpPr>
          <p:spPr>
            <a:xfrm>
              <a:off x="3502562" y="4214079"/>
              <a:ext cx="302199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A77471-CB12-426D-BDC1-754485A9CA17}"/>
                </a:ext>
              </a:extLst>
            </p:cNvPr>
            <p:cNvSpPr txBox="1"/>
            <p:nvPr/>
          </p:nvSpPr>
          <p:spPr>
            <a:xfrm>
              <a:off x="3785815" y="4215110"/>
              <a:ext cx="643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Train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D06FFD-30E6-44E5-B58F-E5F94E1A2CAA}"/>
                </a:ext>
              </a:extLst>
            </p:cNvPr>
            <p:cNvSpPr txBox="1"/>
            <p:nvPr/>
          </p:nvSpPr>
          <p:spPr>
            <a:xfrm>
              <a:off x="2406842" y="6280983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Airport</a:t>
              </a:r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F40788C-00A6-4945-BC0C-C3572112C501}"/>
                </a:ext>
              </a:extLst>
            </p:cNvPr>
            <p:cNvSpPr/>
            <p:nvPr/>
          </p:nvSpPr>
          <p:spPr>
            <a:xfrm>
              <a:off x="4640036" y="6747400"/>
              <a:ext cx="253728" cy="2769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2D8163-23CC-4674-AC40-08D304A3384A}"/>
                </a:ext>
              </a:extLst>
            </p:cNvPr>
            <p:cNvSpPr txBox="1"/>
            <p:nvPr/>
          </p:nvSpPr>
          <p:spPr>
            <a:xfrm>
              <a:off x="4893764" y="6722307"/>
              <a:ext cx="1863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Stationary locations</a:t>
              </a:r>
            </a:p>
            <a:p>
              <a:endParaRPr lang="en-US" sz="1400" dirty="0"/>
            </a:p>
          </p:txBody>
        </p: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8F1EAA48-6602-474E-973C-C912BF7226A0}"/>
                </a:ext>
              </a:extLst>
            </p:cNvPr>
            <p:cNvSpPr/>
            <p:nvPr/>
          </p:nvSpPr>
          <p:spPr>
            <a:xfrm rot="10800000">
              <a:off x="2978965" y="7465437"/>
              <a:ext cx="730471" cy="618650"/>
            </a:xfrm>
            <a:prstGeom prst="ben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70676B6-9FDE-45F3-A073-CFFC4B21E3C6}"/>
                </a:ext>
              </a:extLst>
            </p:cNvPr>
            <p:cNvSpPr/>
            <p:nvPr/>
          </p:nvSpPr>
          <p:spPr>
            <a:xfrm>
              <a:off x="936171" y="76200"/>
              <a:ext cx="5784194" cy="82907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DE9D05-B342-43F1-908E-645861E179B7}"/>
                </a:ext>
              </a:extLst>
            </p:cNvPr>
            <p:cNvSpPr txBox="1"/>
            <p:nvPr/>
          </p:nvSpPr>
          <p:spPr>
            <a:xfrm>
              <a:off x="4869399" y="7091639"/>
              <a:ext cx="34616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LED color moving robot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DCFDD4F-7A0B-4DF0-82A2-6B97072A544C}"/>
                </a:ext>
              </a:extLst>
            </p:cNvPr>
            <p:cNvSpPr/>
            <p:nvPr/>
          </p:nvSpPr>
          <p:spPr>
            <a:xfrm>
              <a:off x="4089093" y="7107029"/>
              <a:ext cx="253728" cy="27699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4E2D067-3571-400C-B2B4-219146545DA3}"/>
                </a:ext>
              </a:extLst>
            </p:cNvPr>
            <p:cNvSpPr/>
            <p:nvPr/>
          </p:nvSpPr>
          <p:spPr>
            <a:xfrm>
              <a:off x="4276290" y="7107029"/>
              <a:ext cx="253728" cy="27699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F0AB970-5031-470B-8FB7-99A81A12D419}"/>
                </a:ext>
              </a:extLst>
            </p:cNvPr>
            <p:cNvSpPr/>
            <p:nvPr/>
          </p:nvSpPr>
          <p:spPr>
            <a:xfrm>
              <a:off x="4448347" y="7107029"/>
              <a:ext cx="253728" cy="27699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B586F4E-AB2E-41CE-8E00-EC0025789157}"/>
                </a:ext>
              </a:extLst>
            </p:cNvPr>
            <p:cNvSpPr/>
            <p:nvPr/>
          </p:nvSpPr>
          <p:spPr>
            <a:xfrm>
              <a:off x="4641718" y="7107029"/>
              <a:ext cx="253728" cy="2769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01093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0D303BE-8EEE-489D-B3C8-BB58ABA70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640" y="342185"/>
            <a:ext cx="972719" cy="868089"/>
          </a:xfrm>
          <a:prstGeom prst="rect">
            <a:avLst/>
          </a:prstGeom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D61D31E-0D26-4135-9F58-558A832D2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7545" y="1210274"/>
            <a:ext cx="1313185" cy="1666900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79409BF-B37C-4312-AB05-90CC7A237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30" y="1764825"/>
            <a:ext cx="989846" cy="88337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0E9C18D2-D128-41C4-9204-6C7D25268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3750" y="1613476"/>
            <a:ext cx="897592" cy="94533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DA8C692-FC97-4580-8E9A-F4495ED9C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35919" y="2897962"/>
            <a:ext cx="944833" cy="197016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AFE8F7-4FC1-4D08-905D-A08DCDE63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72758" y="4978875"/>
            <a:ext cx="944833" cy="197016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67A086FA-F3D5-4A53-ABA3-B84B96E83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35918" y="4776743"/>
            <a:ext cx="944833" cy="19701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007AB97-E21E-4377-936F-FC8369297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35919" y="3842796"/>
            <a:ext cx="944833" cy="197016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38A7E7BF-59AB-4403-BAFA-863D18727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74088" y="2728794"/>
            <a:ext cx="1040509" cy="879320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2F42257-00BE-4D0D-AABC-E7340FF41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12663" y="2714797"/>
            <a:ext cx="897592" cy="945335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27F08E-87DA-4E22-89E8-47976D7E7E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71720" y="3951840"/>
            <a:ext cx="944833" cy="3614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FEE4BEE-0BF8-4299-9758-1121BF7792AA}"/>
              </a:ext>
            </a:extLst>
          </p:cNvPr>
          <p:cNvSpPr/>
          <p:nvPr/>
        </p:nvSpPr>
        <p:spPr>
          <a:xfrm>
            <a:off x="3208194" y="585319"/>
            <a:ext cx="302199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12856-608C-4CD1-A84D-877FA42387D8}"/>
              </a:ext>
            </a:extLst>
          </p:cNvPr>
          <p:cNvSpPr txBox="1"/>
          <p:nvPr/>
        </p:nvSpPr>
        <p:spPr>
          <a:xfrm>
            <a:off x="2540839" y="52834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Home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E10D2E-649F-4AE2-8802-60E05766D320}"/>
              </a:ext>
            </a:extLst>
          </p:cNvPr>
          <p:cNvSpPr/>
          <p:nvPr/>
        </p:nvSpPr>
        <p:spPr>
          <a:xfrm>
            <a:off x="2791540" y="1693338"/>
            <a:ext cx="302199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0FD97A-35FD-4AD6-87FD-6BAFF742CC04}"/>
              </a:ext>
            </a:extLst>
          </p:cNvPr>
          <p:cNvSpPr/>
          <p:nvPr/>
        </p:nvSpPr>
        <p:spPr>
          <a:xfrm>
            <a:off x="4515785" y="1704449"/>
            <a:ext cx="302199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BD317D-3075-425E-B7C3-2B03D5292BF6}"/>
              </a:ext>
            </a:extLst>
          </p:cNvPr>
          <p:cNvSpPr/>
          <p:nvPr/>
        </p:nvSpPr>
        <p:spPr>
          <a:xfrm>
            <a:off x="3489960" y="2155384"/>
            <a:ext cx="302199" cy="304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82227F-50D9-4EB8-8BDB-CB42F5171B48}"/>
              </a:ext>
            </a:extLst>
          </p:cNvPr>
          <p:cNvSpPr txBox="1"/>
          <p:nvPr/>
        </p:nvSpPr>
        <p:spPr>
          <a:xfrm>
            <a:off x="4102010" y="1401152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Pedestrian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995E3-BA1A-4464-82D6-BCAFC24F6C10}"/>
              </a:ext>
            </a:extLst>
          </p:cNvPr>
          <p:cNvSpPr txBox="1"/>
          <p:nvPr/>
        </p:nvSpPr>
        <p:spPr>
          <a:xfrm>
            <a:off x="3774203" y="2209483"/>
            <a:ext cx="82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Bicycle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06A1C-8873-446F-9ABD-7C7C0251F4F0}"/>
              </a:ext>
            </a:extLst>
          </p:cNvPr>
          <p:cNvSpPr txBox="1"/>
          <p:nvPr/>
        </p:nvSpPr>
        <p:spPr>
          <a:xfrm>
            <a:off x="2483176" y="132595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Car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1B554E83-CA35-404B-B492-683E0CC12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72813" y="5347668"/>
            <a:ext cx="897592" cy="945335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EF7FE830-4244-4D53-B77C-63781FEDB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59783" y="5371540"/>
            <a:ext cx="897592" cy="945335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1F60F14-588D-43D1-A5EA-A1EABF92E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2195" y="6584710"/>
            <a:ext cx="944833" cy="36141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A3FBCB1-E978-4653-B422-B6FFD1047316}"/>
              </a:ext>
            </a:extLst>
          </p:cNvPr>
          <p:cNvSpPr/>
          <p:nvPr/>
        </p:nvSpPr>
        <p:spPr>
          <a:xfrm>
            <a:off x="3187761" y="6302777"/>
            <a:ext cx="302199" cy="304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1F1F7D73-15C5-4678-9F19-18D7DA5AE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13754" y="7279265"/>
            <a:ext cx="972719" cy="868089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E5C94F-CDFD-44F0-9382-792A295F1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26" y="7852139"/>
            <a:ext cx="944833" cy="197016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98EE9824-641B-48F9-AA09-EB6D3BD09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2884" y="6674603"/>
            <a:ext cx="944833" cy="197016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3EB0891F-0ED1-4C9B-8371-DEC8EC836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0002" y="7245528"/>
            <a:ext cx="897592" cy="945335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FF24323-F3F9-4F81-AE65-DFE9AAC49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2884" y="4787628"/>
            <a:ext cx="944833" cy="197016"/>
          </a:xfrm>
          <a:prstGeom prst="rect">
            <a:avLst/>
          </a:prstGeom>
        </p:spPr>
      </p:pic>
      <p:pic>
        <p:nvPicPr>
          <p:cNvPr id="35" name="Picture 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126358-A8A1-4CB2-9722-6682DDF55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2884" y="5729267"/>
            <a:ext cx="944833" cy="197016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4420BAE0-23A0-4F94-9A3D-60E6C27A8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4789" y="3841453"/>
            <a:ext cx="944833" cy="197016"/>
          </a:xfrm>
          <a:prstGeom prst="rect">
            <a:avLst/>
          </a:prstGeom>
        </p:spPr>
      </p:pic>
      <p:pic>
        <p:nvPicPr>
          <p:cNvPr id="37" name="Picture 3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F182CB-EB7F-4C75-9B30-00246E173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4789" y="2899123"/>
            <a:ext cx="944833" cy="197016"/>
          </a:xfrm>
          <a:prstGeom prst="rect">
            <a:avLst/>
          </a:prstGeom>
        </p:spPr>
      </p:pic>
      <p:pic>
        <p:nvPicPr>
          <p:cNvPr id="38" name="Picture 3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867665-062A-41EE-8F50-FCF141484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4845" y="1961329"/>
            <a:ext cx="944833" cy="197016"/>
          </a:xfrm>
          <a:prstGeom prst="rect">
            <a:avLst/>
          </a:prstGeom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CF24EC27-0C7D-43A8-A629-3C774479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2196" y="233389"/>
            <a:ext cx="972719" cy="868089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medium confidence">
            <a:extLst>
              <a:ext uri="{FF2B5EF4-FFF2-40B4-BE49-F238E27FC236}">
                <a16:creationId xmlns:a16="http://schemas.microsoft.com/office/drawing/2014/main" id="{54577119-3C72-4173-9451-AEC7E0E45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9661" y="1285924"/>
            <a:ext cx="944833" cy="19701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E1E1C4-F7FB-43D7-B629-157107140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22" y="349180"/>
            <a:ext cx="944833" cy="1970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E71C8F2-115E-48EB-A378-49DAFB26732E}"/>
              </a:ext>
            </a:extLst>
          </p:cNvPr>
          <p:cNvSpPr txBox="1"/>
          <p:nvPr/>
        </p:nvSpPr>
        <p:spPr>
          <a:xfrm>
            <a:off x="1807009" y="7457656"/>
            <a:ext cx="22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Send mBot Home</a:t>
            </a:r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6DB9DDB-D468-4BA5-AD75-C2D3AE466669}"/>
              </a:ext>
            </a:extLst>
          </p:cNvPr>
          <p:cNvSpPr/>
          <p:nvPr/>
        </p:nvSpPr>
        <p:spPr>
          <a:xfrm>
            <a:off x="3502562" y="4214079"/>
            <a:ext cx="302199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A77471-CB12-426D-BDC1-754485A9CA17}"/>
              </a:ext>
            </a:extLst>
          </p:cNvPr>
          <p:cNvSpPr txBox="1"/>
          <p:nvPr/>
        </p:nvSpPr>
        <p:spPr>
          <a:xfrm>
            <a:off x="3785815" y="4215110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Train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D06FFD-30E6-44E5-B58F-E5F94E1A2CAA}"/>
              </a:ext>
            </a:extLst>
          </p:cNvPr>
          <p:cNvSpPr txBox="1"/>
          <p:nvPr/>
        </p:nvSpPr>
        <p:spPr>
          <a:xfrm>
            <a:off x="2406842" y="628098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Airport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42C241-E85B-454D-AA52-A23B6098BD9E}"/>
              </a:ext>
            </a:extLst>
          </p:cNvPr>
          <p:cNvGrpSpPr/>
          <p:nvPr/>
        </p:nvGrpSpPr>
        <p:grpSpPr>
          <a:xfrm>
            <a:off x="4310255" y="6404964"/>
            <a:ext cx="2068314" cy="405226"/>
            <a:chOff x="4817984" y="8590025"/>
            <a:chExt cx="2068314" cy="40522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97B1FC-4F4E-4DC2-B01E-CE4B2CCC27EC}"/>
                </a:ext>
              </a:extLst>
            </p:cNvPr>
            <p:cNvGrpSpPr/>
            <p:nvPr/>
          </p:nvGrpSpPr>
          <p:grpSpPr>
            <a:xfrm>
              <a:off x="4817984" y="8818542"/>
              <a:ext cx="482117" cy="107195"/>
              <a:chOff x="5680308" y="8077444"/>
              <a:chExt cx="482117" cy="10719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4FB1715-25B8-4205-BFB7-8D642AA9DAC1}"/>
                  </a:ext>
                </a:extLst>
              </p:cNvPr>
              <p:cNvSpPr/>
              <p:nvPr/>
            </p:nvSpPr>
            <p:spPr>
              <a:xfrm>
                <a:off x="5680308" y="8078864"/>
                <a:ext cx="107690" cy="10577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0FAFA86-D9F0-483C-A233-55A5CAF70952}"/>
                  </a:ext>
                </a:extLst>
              </p:cNvPr>
              <p:cNvSpPr/>
              <p:nvPr/>
            </p:nvSpPr>
            <p:spPr>
              <a:xfrm>
                <a:off x="5805117" y="8077445"/>
                <a:ext cx="107690" cy="105775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3C6D1B3-8395-441D-8EAD-73CB545C2A1B}"/>
                  </a:ext>
                </a:extLst>
              </p:cNvPr>
              <p:cNvSpPr/>
              <p:nvPr/>
            </p:nvSpPr>
            <p:spPr>
              <a:xfrm>
                <a:off x="5929926" y="8077445"/>
                <a:ext cx="107690" cy="10577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C0BDB51-C84F-457E-B788-E0C35735E9EF}"/>
                  </a:ext>
                </a:extLst>
              </p:cNvPr>
              <p:cNvSpPr/>
              <p:nvPr/>
            </p:nvSpPr>
            <p:spPr>
              <a:xfrm>
                <a:off x="6054735" y="8077444"/>
                <a:ext cx="107690" cy="1057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293E74-9E53-4A8F-9133-B99E1FBEA1DA}"/>
                </a:ext>
              </a:extLst>
            </p:cNvPr>
            <p:cNvSpPr txBox="1"/>
            <p:nvPr/>
          </p:nvSpPr>
          <p:spPr>
            <a:xfrm>
              <a:off x="5282974" y="8749030"/>
              <a:ext cx="16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/>
                <a:t>LED indicate transport type</a:t>
              </a:r>
              <a:endParaRPr lang="en-GB" sz="10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F40788C-00A6-4945-BC0C-C3572112C501}"/>
                </a:ext>
              </a:extLst>
            </p:cNvPr>
            <p:cNvSpPr/>
            <p:nvPr/>
          </p:nvSpPr>
          <p:spPr>
            <a:xfrm>
              <a:off x="5192411" y="8641832"/>
              <a:ext cx="107691" cy="1057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2D8163-23CC-4674-AC40-08D304A3384A}"/>
                </a:ext>
              </a:extLst>
            </p:cNvPr>
            <p:cNvSpPr txBox="1"/>
            <p:nvPr/>
          </p:nvSpPr>
          <p:spPr>
            <a:xfrm>
              <a:off x="5282974" y="8590025"/>
              <a:ext cx="1197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/>
                <a:t>Imaginary locations</a:t>
              </a:r>
              <a:endParaRPr lang="en-GB" sz="1000" dirty="0"/>
            </a:p>
          </p:txBody>
        </p:sp>
      </p:grpSp>
      <p:sp>
        <p:nvSpPr>
          <p:cNvPr id="58" name="Arrow: Bent 57">
            <a:extLst>
              <a:ext uri="{FF2B5EF4-FFF2-40B4-BE49-F238E27FC236}">
                <a16:creationId xmlns:a16="http://schemas.microsoft.com/office/drawing/2014/main" id="{8F1EAA48-6602-474E-973C-C912BF7226A0}"/>
              </a:ext>
            </a:extLst>
          </p:cNvPr>
          <p:cNvSpPr/>
          <p:nvPr/>
        </p:nvSpPr>
        <p:spPr>
          <a:xfrm rot="10800000">
            <a:off x="2978965" y="7465437"/>
            <a:ext cx="730471" cy="618650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676B6-9FDE-45F3-A073-CFFC4B21E3C6}"/>
              </a:ext>
            </a:extLst>
          </p:cNvPr>
          <p:cNvSpPr/>
          <p:nvPr/>
        </p:nvSpPr>
        <p:spPr>
          <a:xfrm>
            <a:off x="0" y="0"/>
            <a:ext cx="6858000" cy="8414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R.</dc:creator>
  <cp:lastModifiedBy>Oliver R.</cp:lastModifiedBy>
  <cp:revision>16</cp:revision>
  <dcterms:created xsi:type="dcterms:W3CDTF">2021-01-22T10:32:12Z</dcterms:created>
  <dcterms:modified xsi:type="dcterms:W3CDTF">2021-06-07T16:48:21Z</dcterms:modified>
</cp:coreProperties>
</file>