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73" r:id="rId2"/>
    <p:sldId id="274" r:id="rId3"/>
    <p:sldId id="260" r:id="rId4"/>
    <p:sldId id="275" r:id="rId5"/>
    <p:sldId id="263" r:id="rId6"/>
    <p:sldId id="276" r:id="rId7"/>
    <p:sldId id="277" r:id="rId8"/>
    <p:sldId id="278" r:id="rId9"/>
    <p:sldId id="265" r:id="rId10"/>
    <p:sldId id="295" r:id="rId11"/>
    <p:sldId id="296" r:id="rId12"/>
    <p:sldId id="319" r:id="rId13"/>
    <p:sldId id="320" r:id="rId14"/>
    <p:sldId id="321" r:id="rId15"/>
    <p:sldId id="327" r:id="rId16"/>
    <p:sldId id="317" r:id="rId17"/>
    <p:sldId id="322" r:id="rId18"/>
    <p:sldId id="323" r:id="rId19"/>
    <p:sldId id="325" r:id="rId20"/>
    <p:sldId id="326" r:id="rId21"/>
    <p:sldId id="297" r:id="rId22"/>
    <p:sldId id="298" r:id="rId23"/>
    <p:sldId id="299" r:id="rId24"/>
    <p:sldId id="328" r:id="rId25"/>
    <p:sldId id="300" r:id="rId26"/>
    <p:sldId id="301" r:id="rId27"/>
    <p:sldId id="279" r:id="rId28"/>
    <p:sldId id="266" r:id="rId29"/>
    <p:sldId id="271"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3E64"/>
    <a:srgbClr val="275317"/>
    <a:srgbClr val="FFFFFF"/>
    <a:srgbClr val="FF5969"/>
    <a:srgbClr val="215F9A"/>
    <a:srgbClr val="1C7CBB"/>
    <a:srgbClr val="5D7373"/>
    <a:srgbClr val="05E1E7"/>
    <a:srgbClr val="03A1A4"/>
    <a:srgbClr val="4E95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288" autoAdjust="0"/>
  </p:normalViewPr>
  <p:slideViewPr>
    <p:cSldViewPr snapToGrid="0">
      <p:cViewPr varScale="1">
        <p:scale>
          <a:sx n="67" d="100"/>
          <a:sy n="67" d="100"/>
        </p:scale>
        <p:origin x="1296" y="77"/>
      </p:cViewPr>
      <p:guideLst/>
    </p:cSldViewPr>
  </p:slideViewPr>
  <p:notesTextViewPr>
    <p:cViewPr>
      <p:scale>
        <a:sx n="1" d="1"/>
        <a:sy n="1" d="1"/>
      </p:scale>
      <p:origin x="0" y="-14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293CB-49F4-4432-B9DB-0831A5FA4031}" type="datetimeFigureOut">
              <a:rPr lang="fr-FR" smtClean="0"/>
              <a:t>30/10/2024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5415C-D7F4-4E36-ADBD-873DCF2F2144}" type="slidenum">
              <a:rPr lang="fr-FR" smtClean="0"/>
              <a:t>‹N°›</a:t>
            </a:fld>
            <a:endParaRPr lang="fr-FR"/>
          </a:p>
        </p:txBody>
      </p:sp>
    </p:spTree>
    <p:extLst>
      <p:ext uri="{BB962C8B-B14F-4D97-AF65-F5344CB8AC3E}">
        <p14:creationId xmlns:p14="http://schemas.microsoft.com/office/powerpoint/2010/main" val="3744067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a:latin typeface="Times New Roman" panose="02020603050405020304" pitchFamily="18" charset="0"/>
                <a:cs typeface="Times New Roman" panose="02020603050405020304" pitchFamily="18" charset="0"/>
              </a:rPr>
              <a:t>On va parler de l'automatisation du déploiement logiciel à travers l'approche CI/CD et l'outil Jenkins.</a:t>
            </a:r>
          </a:p>
          <a:p>
            <a:endParaRPr lang="fr-FR" dirty="0"/>
          </a:p>
        </p:txBody>
      </p:sp>
      <p:sp>
        <p:nvSpPr>
          <p:cNvPr id="4" name="Espace réservé du numéro de diapositive 3"/>
          <p:cNvSpPr>
            <a:spLocks noGrp="1"/>
          </p:cNvSpPr>
          <p:nvPr>
            <p:ph type="sldNum" sz="quarter" idx="5"/>
          </p:nvPr>
        </p:nvSpPr>
        <p:spPr/>
        <p:txBody>
          <a:bodyPr/>
          <a:lstStyle/>
          <a:p>
            <a:fld id="{4355415C-D7F4-4E36-ADBD-873DCF2F2144}" type="slidenum">
              <a:rPr lang="fr-FR" smtClean="0"/>
              <a:t>2</a:t>
            </a:fld>
            <a:endParaRPr lang="fr-FR"/>
          </a:p>
        </p:txBody>
      </p:sp>
    </p:spTree>
    <p:extLst>
      <p:ext uri="{BB962C8B-B14F-4D97-AF65-F5344CB8AC3E}">
        <p14:creationId xmlns:p14="http://schemas.microsoft.com/office/powerpoint/2010/main" val="1821522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678CA-0A20-C8FC-3406-A46FFE8A32E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0E04F49-C53D-D040-5CF4-24927CFD51E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AD3D5F3-87EB-C474-6627-E8DA9E043F09}"/>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E0130F7-A05F-7584-0279-A6134D0AD061}"/>
              </a:ext>
            </a:extLst>
          </p:cNvPr>
          <p:cNvSpPr>
            <a:spLocks noGrp="1"/>
          </p:cNvSpPr>
          <p:nvPr>
            <p:ph type="sldNum" sz="quarter" idx="5"/>
          </p:nvPr>
        </p:nvSpPr>
        <p:spPr/>
        <p:txBody>
          <a:bodyPr/>
          <a:lstStyle/>
          <a:p>
            <a:fld id="{4355415C-D7F4-4E36-ADBD-873DCF2F2144}" type="slidenum">
              <a:rPr lang="fr-FR" smtClean="0"/>
              <a:t>14</a:t>
            </a:fld>
            <a:endParaRPr lang="fr-FR"/>
          </a:p>
        </p:txBody>
      </p:sp>
    </p:spTree>
    <p:extLst>
      <p:ext uri="{BB962C8B-B14F-4D97-AF65-F5344CB8AC3E}">
        <p14:creationId xmlns:p14="http://schemas.microsoft.com/office/powerpoint/2010/main" val="194019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7DA4D-93EF-5D02-86DF-ABBEA1A5B06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F734011-725B-7D25-7820-48D06764F35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48AB548-3926-A0E9-52C8-96EDAE6A447B}"/>
              </a:ext>
            </a:extLst>
          </p:cNvPr>
          <p:cNvSpPr>
            <a:spLocks noGrp="1"/>
          </p:cNvSpPr>
          <p:nvPr>
            <p:ph type="body" idx="1"/>
          </p:nvPr>
        </p:nvSpPr>
        <p:spPr/>
        <p:txBody>
          <a:bodyPr/>
          <a:lstStyle/>
          <a:p>
            <a:pPr algn="l"/>
            <a:r>
              <a:rPr lang="fr-FR" b="0" i="0" dirty="0">
                <a:solidFill>
                  <a:srgbClr val="3C4858"/>
                </a:solidFill>
                <a:effectLst/>
                <a:latin typeface="Arial" panose="020B0604020202020204" pitchFamily="34" charset="0"/>
              </a:rPr>
              <a:t>Apres l’installation de </a:t>
            </a:r>
            <a:r>
              <a:rPr lang="fr-FR" b="0" i="0" dirty="0" err="1">
                <a:solidFill>
                  <a:srgbClr val="3C4858"/>
                </a:solidFill>
                <a:effectLst/>
                <a:latin typeface="Arial" panose="020B0604020202020204" pitchFamily="34" charset="0"/>
              </a:rPr>
              <a:t>jenkins</a:t>
            </a:r>
            <a:r>
              <a:rPr lang="fr-FR" b="0" i="0" dirty="0">
                <a:solidFill>
                  <a:srgbClr val="3C4858"/>
                </a:solidFill>
                <a:effectLst/>
                <a:latin typeface="Arial" panose="020B0604020202020204" pitchFamily="34" charset="0"/>
              </a:rPr>
              <a:t> </a:t>
            </a:r>
          </a:p>
          <a:p>
            <a:pPr algn="l"/>
            <a:r>
              <a:rPr lang="fr-FR" b="0" i="0" dirty="0">
                <a:solidFill>
                  <a:srgbClr val="3C4858"/>
                </a:solidFill>
                <a:effectLst/>
                <a:latin typeface="Arial" panose="020B0604020202020204" pitchFamily="34" charset="0"/>
              </a:rPr>
              <a:t>On </a:t>
            </a:r>
            <a:r>
              <a:rPr lang="fr-FR" b="0" i="0" dirty="0" err="1">
                <a:solidFill>
                  <a:srgbClr val="3C4858"/>
                </a:solidFill>
                <a:effectLst/>
                <a:latin typeface="Arial" panose="020B0604020202020204" pitchFamily="34" charset="0"/>
              </a:rPr>
              <a:t>passse</a:t>
            </a:r>
            <a:r>
              <a:rPr lang="fr-FR" b="0" i="0" dirty="0">
                <a:solidFill>
                  <a:srgbClr val="3C4858"/>
                </a:solidFill>
                <a:effectLst/>
                <a:latin typeface="Arial" panose="020B0604020202020204" pitchFamily="34" charset="0"/>
              </a:rPr>
              <a:t> à Créer le pipeline</a:t>
            </a:r>
          </a:p>
          <a:p>
            <a:pPr algn="l"/>
            <a:r>
              <a:rPr lang="fr-FR" b="0" i="0" dirty="0">
                <a:solidFill>
                  <a:srgbClr val="3C4858"/>
                </a:solidFill>
                <a:effectLst/>
                <a:latin typeface="Arial" panose="020B0604020202020204" pitchFamily="34" charset="0"/>
              </a:rPr>
              <a:t>Revenons au niveau du tableau de bord et cliquons sur </a:t>
            </a:r>
            <a:r>
              <a:rPr lang="fr-FR" b="0" i="1" dirty="0">
                <a:solidFill>
                  <a:srgbClr val="3C4858"/>
                </a:solidFill>
                <a:effectLst/>
                <a:latin typeface="Arial" panose="020B0604020202020204" pitchFamily="34" charset="0"/>
              </a:rPr>
              <a:t>Nouveau Item</a:t>
            </a:r>
            <a:r>
              <a:rPr lang="fr-FR" b="0" i="0" dirty="0">
                <a:solidFill>
                  <a:srgbClr val="3C4858"/>
                </a:solidFill>
                <a:effectLst/>
                <a:latin typeface="Arial" panose="020B0604020202020204" pitchFamily="34" charset="0"/>
              </a:rPr>
              <a:t>.</a:t>
            </a:r>
          </a:p>
          <a:p>
            <a:endParaRPr lang="fr-FR" dirty="0"/>
          </a:p>
        </p:txBody>
      </p:sp>
      <p:sp>
        <p:nvSpPr>
          <p:cNvPr id="4" name="Espace réservé du numéro de diapositive 3">
            <a:extLst>
              <a:ext uri="{FF2B5EF4-FFF2-40B4-BE49-F238E27FC236}">
                <a16:creationId xmlns:a16="http://schemas.microsoft.com/office/drawing/2014/main" id="{D3D9B8DB-0242-B32E-E84A-4D21938EED27}"/>
              </a:ext>
            </a:extLst>
          </p:cNvPr>
          <p:cNvSpPr>
            <a:spLocks noGrp="1"/>
          </p:cNvSpPr>
          <p:nvPr>
            <p:ph type="sldNum" sz="quarter" idx="5"/>
          </p:nvPr>
        </p:nvSpPr>
        <p:spPr/>
        <p:txBody>
          <a:bodyPr/>
          <a:lstStyle/>
          <a:p>
            <a:fld id="{4355415C-D7F4-4E36-ADBD-873DCF2F2144}" type="slidenum">
              <a:rPr lang="fr-FR" smtClean="0"/>
              <a:t>15</a:t>
            </a:fld>
            <a:endParaRPr lang="fr-FR"/>
          </a:p>
        </p:txBody>
      </p:sp>
    </p:spTree>
    <p:extLst>
      <p:ext uri="{BB962C8B-B14F-4D97-AF65-F5344CB8AC3E}">
        <p14:creationId xmlns:p14="http://schemas.microsoft.com/office/powerpoint/2010/main" val="1853029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FD758-C2A8-7F8F-61E8-2326D3A18D0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2F7FAF6-13DD-4DF8-F389-B27D1AF5CB5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1BE88BB-ED2E-556C-195E-EED04C2C67B1}"/>
              </a:ext>
            </a:extLst>
          </p:cNvPr>
          <p:cNvSpPr>
            <a:spLocks noGrp="1"/>
          </p:cNvSpPr>
          <p:nvPr>
            <p:ph type="body" idx="1"/>
          </p:nvPr>
        </p:nvSpPr>
        <p:spPr/>
        <p:txBody>
          <a:bodyPr/>
          <a:lstStyle/>
          <a:p>
            <a:pPr algn="l"/>
            <a:r>
              <a:rPr lang="fr-FR" b="0" i="0" dirty="0">
                <a:solidFill>
                  <a:srgbClr val="3C4858"/>
                </a:solidFill>
                <a:effectLst/>
                <a:latin typeface="Arial" panose="020B0604020202020204" pitchFamily="34" charset="0"/>
              </a:rPr>
              <a:t>Apres l’installation de </a:t>
            </a:r>
            <a:r>
              <a:rPr lang="fr-FR" b="0" i="0" dirty="0" err="1">
                <a:solidFill>
                  <a:srgbClr val="3C4858"/>
                </a:solidFill>
                <a:effectLst/>
                <a:latin typeface="Arial" panose="020B0604020202020204" pitchFamily="34" charset="0"/>
              </a:rPr>
              <a:t>jenkins</a:t>
            </a:r>
            <a:r>
              <a:rPr lang="fr-FR" b="0" i="0" dirty="0">
                <a:solidFill>
                  <a:srgbClr val="3C4858"/>
                </a:solidFill>
                <a:effectLst/>
                <a:latin typeface="Arial" panose="020B0604020202020204" pitchFamily="34" charset="0"/>
              </a:rPr>
              <a:t> </a:t>
            </a:r>
          </a:p>
          <a:p>
            <a:pPr algn="l"/>
            <a:r>
              <a:rPr lang="fr-FR" b="0" i="0" dirty="0">
                <a:solidFill>
                  <a:srgbClr val="3C4858"/>
                </a:solidFill>
                <a:effectLst/>
                <a:latin typeface="Arial" panose="020B0604020202020204" pitchFamily="34" charset="0"/>
              </a:rPr>
              <a:t>On </a:t>
            </a:r>
            <a:r>
              <a:rPr lang="fr-FR" b="0" i="0" dirty="0" err="1">
                <a:solidFill>
                  <a:srgbClr val="3C4858"/>
                </a:solidFill>
                <a:effectLst/>
                <a:latin typeface="Arial" panose="020B0604020202020204" pitchFamily="34" charset="0"/>
              </a:rPr>
              <a:t>passse</a:t>
            </a:r>
            <a:r>
              <a:rPr lang="fr-FR" b="0" i="0" dirty="0">
                <a:solidFill>
                  <a:srgbClr val="3C4858"/>
                </a:solidFill>
                <a:effectLst/>
                <a:latin typeface="Arial" panose="020B0604020202020204" pitchFamily="34" charset="0"/>
              </a:rPr>
              <a:t> à Créer le pipeline</a:t>
            </a:r>
          </a:p>
          <a:p>
            <a:pPr algn="l"/>
            <a:r>
              <a:rPr lang="fr-FR" b="0" i="0" dirty="0">
                <a:solidFill>
                  <a:srgbClr val="3C4858"/>
                </a:solidFill>
                <a:effectLst/>
                <a:latin typeface="Arial" panose="020B0604020202020204" pitchFamily="34" charset="0"/>
              </a:rPr>
              <a:t>Revenons au niveau du tableau de bord et cliquons sur </a:t>
            </a:r>
            <a:r>
              <a:rPr lang="fr-FR" b="0" i="1" dirty="0">
                <a:solidFill>
                  <a:srgbClr val="3C4858"/>
                </a:solidFill>
                <a:effectLst/>
                <a:latin typeface="Arial" panose="020B0604020202020204" pitchFamily="34" charset="0"/>
              </a:rPr>
              <a:t>Nouveau Item</a:t>
            </a:r>
            <a:r>
              <a:rPr lang="fr-FR" b="0" i="0" dirty="0">
                <a:solidFill>
                  <a:srgbClr val="3C4858"/>
                </a:solidFill>
                <a:effectLst/>
                <a:latin typeface="Arial" panose="020B0604020202020204" pitchFamily="34" charset="0"/>
              </a:rPr>
              <a:t>.</a:t>
            </a:r>
          </a:p>
          <a:p>
            <a:endParaRPr lang="fr-FR" dirty="0"/>
          </a:p>
        </p:txBody>
      </p:sp>
      <p:sp>
        <p:nvSpPr>
          <p:cNvPr id="4" name="Espace réservé du numéro de diapositive 3">
            <a:extLst>
              <a:ext uri="{FF2B5EF4-FFF2-40B4-BE49-F238E27FC236}">
                <a16:creationId xmlns:a16="http://schemas.microsoft.com/office/drawing/2014/main" id="{DFB074AE-7C18-5D1F-8143-72B421450B69}"/>
              </a:ext>
            </a:extLst>
          </p:cNvPr>
          <p:cNvSpPr>
            <a:spLocks noGrp="1"/>
          </p:cNvSpPr>
          <p:nvPr>
            <p:ph type="sldNum" sz="quarter" idx="5"/>
          </p:nvPr>
        </p:nvSpPr>
        <p:spPr/>
        <p:txBody>
          <a:bodyPr/>
          <a:lstStyle/>
          <a:p>
            <a:fld id="{4355415C-D7F4-4E36-ADBD-873DCF2F2144}" type="slidenum">
              <a:rPr lang="fr-FR" smtClean="0"/>
              <a:t>16</a:t>
            </a:fld>
            <a:endParaRPr lang="fr-FR"/>
          </a:p>
        </p:txBody>
      </p:sp>
    </p:spTree>
    <p:extLst>
      <p:ext uri="{BB962C8B-B14F-4D97-AF65-F5344CB8AC3E}">
        <p14:creationId xmlns:p14="http://schemas.microsoft.com/office/powerpoint/2010/main" val="1899018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D9B7D-28D2-7C5E-5AA6-34E219C2C9D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10FE22D-D267-2A38-32C6-65F47C86A88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C06CC84-CDE3-4851-FB8B-3A5E2450CFB4}"/>
              </a:ext>
            </a:extLst>
          </p:cNvPr>
          <p:cNvSpPr>
            <a:spLocks noGrp="1"/>
          </p:cNvSpPr>
          <p:nvPr>
            <p:ph type="body" idx="1"/>
          </p:nvPr>
        </p:nvSpPr>
        <p:spPr/>
        <p:txBody>
          <a:bodyPr/>
          <a:lstStyle/>
          <a:p>
            <a:pPr algn="l"/>
            <a:r>
              <a:rPr lang="fr-FR" b="0" i="0" dirty="0">
                <a:solidFill>
                  <a:srgbClr val="3C4858"/>
                </a:solidFill>
                <a:effectLst/>
                <a:latin typeface="Arial" panose="020B0604020202020204" pitchFamily="34" charset="0"/>
              </a:rPr>
              <a:t>Apres l’installation de </a:t>
            </a:r>
            <a:r>
              <a:rPr lang="fr-FR" b="0" i="0" dirty="0" err="1">
                <a:solidFill>
                  <a:srgbClr val="3C4858"/>
                </a:solidFill>
                <a:effectLst/>
                <a:latin typeface="Arial" panose="020B0604020202020204" pitchFamily="34" charset="0"/>
              </a:rPr>
              <a:t>jenkins</a:t>
            </a:r>
            <a:r>
              <a:rPr lang="fr-FR" b="0" i="0" dirty="0">
                <a:solidFill>
                  <a:srgbClr val="3C4858"/>
                </a:solidFill>
                <a:effectLst/>
                <a:latin typeface="Arial" panose="020B0604020202020204" pitchFamily="34" charset="0"/>
              </a:rPr>
              <a:t> </a:t>
            </a:r>
          </a:p>
          <a:p>
            <a:pPr algn="l"/>
            <a:r>
              <a:rPr lang="fr-FR" b="0" i="0" dirty="0">
                <a:solidFill>
                  <a:srgbClr val="3C4858"/>
                </a:solidFill>
                <a:effectLst/>
                <a:latin typeface="Arial" panose="020B0604020202020204" pitchFamily="34" charset="0"/>
              </a:rPr>
              <a:t>On </a:t>
            </a:r>
            <a:r>
              <a:rPr lang="fr-FR" b="0" i="0" dirty="0" err="1">
                <a:solidFill>
                  <a:srgbClr val="3C4858"/>
                </a:solidFill>
                <a:effectLst/>
                <a:latin typeface="Arial" panose="020B0604020202020204" pitchFamily="34" charset="0"/>
              </a:rPr>
              <a:t>passse</a:t>
            </a:r>
            <a:r>
              <a:rPr lang="fr-FR" b="0" i="0" dirty="0">
                <a:solidFill>
                  <a:srgbClr val="3C4858"/>
                </a:solidFill>
                <a:effectLst/>
                <a:latin typeface="Arial" panose="020B0604020202020204" pitchFamily="34" charset="0"/>
              </a:rPr>
              <a:t> à Créer le pipeline</a:t>
            </a:r>
          </a:p>
          <a:p>
            <a:pPr algn="l"/>
            <a:r>
              <a:rPr lang="fr-FR" b="0" i="0" dirty="0">
                <a:solidFill>
                  <a:srgbClr val="3C4858"/>
                </a:solidFill>
                <a:effectLst/>
                <a:latin typeface="Arial" panose="020B0604020202020204" pitchFamily="34" charset="0"/>
              </a:rPr>
              <a:t>Revenons au niveau du tableau de bord et cliquons sur </a:t>
            </a:r>
            <a:r>
              <a:rPr lang="fr-FR" b="0" i="1" dirty="0">
                <a:solidFill>
                  <a:srgbClr val="3C4858"/>
                </a:solidFill>
                <a:effectLst/>
                <a:latin typeface="Arial" panose="020B0604020202020204" pitchFamily="34" charset="0"/>
              </a:rPr>
              <a:t>Nouveau Item</a:t>
            </a:r>
            <a:r>
              <a:rPr lang="fr-FR" b="0" i="0" dirty="0">
                <a:solidFill>
                  <a:srgbClr val="3C4858"/>
                </a:solidFill>
                <a:effectLst/>
                <a:latin typeface="Arial" panose="020B0604020202020204" pitchFamily="34" charset="0"/>
              </a:rPr>
              <a:t>.</a:t>
            </a:r>
          </a:p>
          <a:p>
            <a:endParaRPr lang="fr-FR" dirty="0"/>
          </a:p>
        </p:txBody>
      </p:sp>
      <p:sp>
        <p:nvSpPr>
          <p:cNvPr id="4" name="Espace réservé du numéro de diapositive 3">
            <a:extLst>
              <a:ext uri="{FF2B5EF4-FFF2-40B4-BE49-F238E27FC236}">
                <a16:creationId xmlns:a16="http://schemas.microsoft.com/office/drawing/2014/main" id="{F1B2AA40-5B1E-2797-7F9A-B23EAEF256CA}"/>
              </a:ext>
            </a:extLst>
          </p:cNvPr>
          <p:cNvSpPr>
            <a:spLocks noGrp="1"/>
          </p:cNvSpPr>
          <p:nvPr>
            <p:ph type="sldNum" sz="quarter" idx="5"/>
          </p:nvPr>
        </p:nvSpPr>
        <p:spPr/>
        <p:txBody>
          <a:bodyPr/>
          <a:lstStyle/>
          <a:p>
            <a:fld id="{4355415C-D7F4-4E36-ADBD-873DCF2F2144}" type="slidenum">
              <a:rPr lang="fr-FR" smtClean="0"/>
              <a:t>17</a:t>
            </a:fld>
            <a:endParaRPr lang="fr-FR"/>
          </a:p>
        </p:txBody>
      </p:sp>
    </p:spTree>
    <p:extLst>
      <p:ext uri="{BB962C8B-B14F-4D97-AF65-F5344CB8AC3E}">
        <p14:creationId xmlns:p14="http://schemas.microsoft.com/office/powerpoint/2010/main" val="3833789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46DDF-21E7-2C4D-A4B2-A8DF5CB5006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BEC55F4-1C52-566A-5735-2B5A37E5E88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68AD929-E8D9-C065-4362-15A20F8D624B}"/>
              </a:ext>
            </a:extLst>
          </p:cNvPr>
          <p:cNvSpPr>
            <a:spLocks noGrp="1"/>
          </p:cNvSpPr>
          <p:nvPr>
            <p:ph type="body" idx="1"/>
          </p:nvPr>
        </p:nvSpPr>
        <p:spPr/>
        <p:txBody>
          <a:bodyPr/>
          <a:lstStyle/>
          <a:p>
            <a:pPr algn="l"/>
            <a:r>
              <a:rPr lang="fr-FR" b="0" i="0" dirty="0">
                <a:solidFill>
                  <a:srgbClr val="3C4858"/>
                </a:solidFill>
                <a:effectLst/>
                <a:latin typeface="Arial" panose="020B0604020202020204" pitchFamily="34" charset="0"/>
              </a:rPr>
              <a:t>. Dans </a:t>
            </a:r>
            <a:r>
              <a:rPr lang="fr-FR" b="0" i="1" dirty="0">
                <a:solidFill>
                  <a:srgbClr val="3C4858"/>
                </a:solidFill>
                <a:effectLst/>
                <a:latin typeface="Arial" panose="020B0604020202020204" pitchFamily="34" charset="0"/>
              </a:rPr>
              <a:t>Général</a:t>
            </a:r>
            <a:r>
              <a:rPr lang="fr-FR" b="0" i="0" dirty="0">
                <a:solidFill>
                  <a:srgbClr val="3C4858"/>
                </a:solidFill>
                <a:effectLst/>
                <a:latin typeface="Arial" panose="020B0604020202020204" pitchFamily="34" charset="0"/>
              </a:rPr>
              <a:t>, choisissons l’option </a:t>
            </a:r>
            <a:r>
              <a:rPr lang="fr-FR" b="0" i="1" dirty="0">
                <a:solidFill>
                  <a:srgbClr val="3C4858"/>
                </a:solidFill>
                <a:effectLst/>
                <a:latin typeface="Arial" panose="020B0604020202020204" pitchFamily="34" charset="0"/>
              </a:rPr>
              <a:t>GitHub </a:t>
            </a:r>
            <a:r>
              <a:rPr lang="fr-FR" b="0" i="1" dirty="0" err="1">
                <a:solidFill>
                  <a:srgbClr val="3C4858"/>
                </a:solidFill>
                <a:effectLst/>
                <a:latin typeface="Arial" panose="020B0604020202020204" pitchFamily="34" charset="0"/>
              </a:rPr>
              <a:t>project</a:t>
            </a:r>
            <a:r>
              <a:rPr lang="fr-FR" b="0" i="0" dirty="0">
                <a:solidFill>
                  <a:srgbClr val="3C4858"/>
                </a:solidFill>
                <a:effectLst/>
                <a:latin typeface="Arial" panose="020B0604020202020204" pitchFamily="34" charset="0"/>
              </a:rPr>
              <a:t> pour spécifier que notre projet de base se situe dans un répertoire GitHub. Il nous demande ensuite d’insérer le lien du projet. Nous allons prendre le lien mentionné sur votre navigateur lorsque l’on se trouve sur le répertoire de notre propre compte GitHub pour remplir cela.</a:t>
            </a:r>
            <a:endParaRPr lang="fr-FR" dirty="0"/>
          </a:p>
        </p:txBody>
      </p:sp>
      <p:sp>
        <p:nvSpPr>
          <p:cNvPr id="4" name="Espace réservé du numéro de diapositive 3">
            <a:extLst>
              <a:ext uri="{FF2B5EF4-FFF2-40B4-BE49-F238E27FC236}">
                <a16:creationId xmlns:a16="http://schemas.microsoft.com/office/drawing/2014/main" id="{F4C07A98-500B-F61A-1A93-13E88B1CCB02}"/>
              </a:ext>
            </a:extLst>
          </p:cNvPr>
          <p:cNvSpPr>
            <a:spLocks noGrp="1"/>
          </p:cNvSpPr>
          <p:nvPr>
            <p:ph type="sldNum" sz="quarter" idx="5"/>
          </p:nvPr>
        </p:nvSpPr>
        <p:spPr/>
        <p:txBody>
          <a:bodyPr/>
          <a:lstStyle/>
          <a:p>
            <a:fld id="{4355415C-D7F4-4E36-ADBD-873DCF2F2144}" type="slidenum">
              <a:rPr lang="fr-FR" smtClean="0"/>
              <a:t>18</a:t>
            </a:fld>
            <a:endParaRPr lang="fr-FR"/>
          </a:p>
        </p:txBody>
      </p:sp>
    </p:spTree>
    <p:extLst>
      <p:ext uri="{BB962C8B-B14F-4D97-AF65-F5344CB8AC3E}">
        <p14:creationId xmlns:p14="http://schemas.microsoft.com/office/powerpoint/2010/main" val="2202842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4987C-2D0F-7299-B20C-0533B137A6A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2206A49-E1F9-B33B-15F7-12952E39524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C2406F0-0C6E-28C9-FEFC-811FF3071B54}"/>
              </a:ext>
            </a:extLst>
          </p:cNvPr>
          <p:cNvSpPr>
            <a:spLocks noGrp="1"/>
          </p:cNvSpPr>
          <p:nvPr>
            <p:ph type="body" idx="1"/>
          </p:nvPr>
        </p:nvSpPr>
        <p:spPr/>
        <p:txBody>
          <a:bodyPr/>
          <a:lstStyle/>
          <a:p>
            <a:pPr algn="l"/>
            <a:r>
              <a:rPr lang="fr-FR" b="0" i="0" dirty="0">
                <a:solidFill>
                  <a:srgbClr val="3C4858"/>
                </a:solidFill>
                <a:effectLst/>
                <a:latin typeface="Arial" panose="020B0604020202020204" pitchFamily="34" charset="0"/>
              </a:rPr>
              <a:t>Apres l’installation de </a:t>
            </a:r>
            <a:r>
              <a:rPr lang="fr-FR" b="0" i="0" dirty="0" err="1">
                <a:solidFill>
                  <a:srgbClr val="3C4858"/>
                </a:solidFill>
                <a:effectLst/>
                <a:latin typeface="Arial" panose="020B0604020202020204" pitchFamily="34" charset="0"/>
              </a:rPr>
              <a:t>jenkins</a:t>
            </a:r>
            <a:r>
              <a:rPr lang="fr-FR" b="0" i="0" dirty="0">
                <a:solidFill>
                  <a:srgbClr val="3C4858"/>
                </a:solidFill>
                <a:effectLst/>
                <a:latin typeface="Arial" panose="020B0604020202020204" pitchFamily="34" charset="0"/>
              </a:rPr>
              <a:t> </a:t>
            </a:r>
          </a:p>
          <a:p>
            <a:pPr algn="l"/>
            <a:r>
              <a:rPr lang="fr-FR" b="0" i="0" dirty="0">
                <a:solidFill>
                  <a:srgbClr val="3C4858"/>
                </a:solidFill>
                <a:effectLst/>
                <a:latin typeface="Arial" panose="020B0604020202020204" pitchFamily="34" charset="0"/>
              </a:rPr>
              <a:t>On </a:t>
            </a:r>
            <a:r>
              <a:rPr lang="fr-FR" b="0" i="0" dirty="0" err="1">
                <a:solidFill>
                  <a:srgbClr val="3C4858"/>
                </a:solidFill>
                <a:effectLst/>
                <a:latin typeface="Arial" panose="020B0604020202020204" pitchFamily="34" charset="0"/>
              </a:rPr>
              <a:t>passse</a:t>
            </a:r>
            <a:r>
              <a:rPr lang="fr-FR" b="0" i="0" dirty="0">
                <a:solidFill>
                  <a:srgbClr val="3C4858"/>
                </a:solidFill>
                <a:effectLst/>
                <a:latin typeface="Arial" panose="020B0604020202020204" pitchFamily="34" charset="0"/>
              </a:rPr>
              <a:t> à Créer le pipeline</a:t>
            </a:r>
          </a:p>
          <a:p>
            <a:pPr algn="l"/>
            <a:r>
              <a:rPr lang="fr-FR" b="0" i="0" dirty="0">
                <a:solidFill>
                  <a:srgbClr val="3C4858"/>
                </a:solidFill>
                <a:effectLst/>
                <a:latin typeface="Arial" panose="020B0604020202020204" pitchFamily="34" charset="0"/>
              </a:rPr>
              <a:t>Revenons au niveau du tableau de bord et cliquons sur </a:t>
            </a:r>
            <a:r>
              <a:rPr lang="fr-FR" b="0" i="1" dirty="0">
                <a:solidFill>
                  <a:srgbClr val="3C4858"/>
                </a:solidFill>
                <a:effectLst/>
                <a:latin typeface="Arial" panose="020B0604020202020204" pitchFamily="34" charset="0"/>
              </a:rPr>
              <a:t>Nouveau Item</a:t>
            </a:r>
            <a:r>
              <a:rPr lang="fr-FR" b="0" i="0" dirty="0">
                <a:solidFill>
                  <a:srgbClr val="3C4858"/>
                </a:solidFill>
                <a:effectLst/>
                <a:latin typeface="Arial" panose="020B0604020202020204" pitchFamily="34" charset="0"/>
              </a:rPr>
              <a:t>.</a:t>
            </a:r>
          </a:p>
          <a:p>
            <a:endParaRPr lang="fr-FR" dirty="0"/>
          </a:p>
        </p:txBody>
      </p:sp>
      <p:sp>
        <p:nvSpPr>
          <p:cNvPr id="4" name="Espace réservé du numéro de diapositive 3">
            <a:extLst>
              <a:ext uri="{FF2B5EF4-FFF2-40B4-BE49-F238E27FC236}">
                <a16:creationId xmlns:a16="http://schemas.microsoft.com/office/drawing/2014/main" id="{8786A887-7794-24BE-A283-C6525122E36A}"/>
              </a:ext>
            </a:extLst>
          </p:cNvPr>
          <p:cNvSpPr>
            <a:spLocks noGrp="1"/>
          </p:cNvSpPr>
          <p:nvPr>
            <p:ph type="sldNum" sz="quarter" idx="5"/>
          </p:nvPr>
        </p:nvSpPr>
        <p:spPr/>
        <p:txBody>
          <a:bodyPr/>
          <a:lstStyle/>
          <a:p>
            <a:fld id="{4355415C-D7F4-4E36-ADBD-873DCF2F2144}" type="slidenum">
              <a:rPr lang="fr-FR" smtClean="0"/>
              <a:t>19</a:t>
            </a:fld>
            <a:endParaRPr lang="fr-FR"/>
          </a:p>
        </p:txBody>
      </p:sp>
    </p:spTree>
    <p:extLst>
      <p:ext uri="{BB962C8B-B14F-4D97-AF65-F5344CB8AC3E}">
        <p14:creationId xmlns:p14="http://schemas.microsoft.com/office/powerpoint/2010/main" val="3377722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E20FB-1861-6BB9-F2C0-69C81A05A88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C9705D0-561A-C286-73B6-CDF0FF24C2E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F80BF72-9D04-D26A-69E3-08BECED17974}"/>
              </a:ext>
            </a:extLst>
          </p:cNvPr>
          <p:cNvSpPr>
            <a:spLocks noGrp="1"/>
          </p:cNvSpPr>
          <p:nvPr>
            <p:ph type="body" idx="1"/>
          </p:nvPr>
        </p:nvSpPr>
        <p:spPr/>
        <p:txBody>
          <a:bodyPr/>
          <a:lstStyle/>
          <a:p>
            <a:pPr algn="l"/>
            <a:r>
              <a:rPr lang="fr-FR" b="0" i="0" dirty="0">
                <a:solidFill>
                  <a:srgbClr val="3C4858"/>
                </a:solidFill>
                <a:effectLst/>
                <a:latin typeface="Arial" panose="020B0604020202020204" pitchFamily="34" charset="0"/>
              </a:rPr>
              <a:t>Apres l’installation de </a:t>
            </a:r>
            <a:r>
              <a:rPr lang="fr-FR" b="0" i="0" dirty="0" err="1">
                <a:solidFill>
                  <a:srgbClr val="3C4858"/>
                </a:solidFill>
                <a:effectLst/>
                <a:latin typeface="Arial" panose="020B0604020202020204" pitchFamily="34" charset="0"/>
              </a:rPr>
              <a:t>jenkins</a:t>
            </a:r>
            <a:r>
              <a:rPr lang="fr-FR" b="0" i="0" dirty="0">
                <a:solidFill>
                  <a:srgbClr val="3C4858"/>
                </a:solidFill>
                <a:effectLst/>
                <a:latin typeface="Arial" panose="020B0604020202020204" pitchFamily="34" charset="0"/>
              </a:rPr>
              <a:t> </a:t>
            </a:r>
          </a:p>
          <a:p>
            <a:pPr algn="l"/>
            <a:r>
              <a:rPr lang="fr-FR" b="0" i="0" dirty="0">
                <a:solidFill>
                  <a:srgbClr val="3C4858"/>
                </a:solidFill>
                <a:effectLst/>
                <a:latin typeface="Arial" panose="020B0604020202020204" pitchFamily="34" charset="0"/>
              </a:rPr>
              <a:t>On </a:t>
            </a:r>
            <a:r>
              <a:rPr lang="fr-FR" b="0" i="0" dirty="0" err="1">
                <a:solidFill>
                  <a:srgbClr val="3C4858"/>
                </a:solidFill>
                <a:effectLst/>
                <a:latin typeface="Arial" panose="020B0604020202020204" pitchFamily="34" charset="0"/>
              </a:rPr>
              <a:t>passse</a:t>
            </a:r>
            <a:r>
              <a:rPr lang="fr-FR" b="0" i="0" dirty="0">
                <a:solidFill>
                  <a:srgbClr val="3C4858"/>
                </a:solidFill>
                <a:effectLst/>
                <a:latin typeface="Arial" panose="020B0604020202020204" pitchFamily="34" charset="0"/>
              </a:rPr>
              <a:t> à Créer le pipeline</a:t>
            </a:r>
          </a:p>
          <a:p>
            <a:pPr algn="l"/>
            <a:r>
              <a:rPr lang="fr-FR" b="0" i="0" dirty="0">
                <a:solidFill>
                  <a:srgbClr val="3C4858"/>
                </a:solidFill>
                <a:effectLst/>
                <a:latin typeface="Arial" panose="020B0604020202020204" pitchFamily="34" charset="0"/>
              </a:rPr>
              <a:t>Revenons au niveau du tableau de bord et cliquons sur </a:t>
            </a:r>
            <a:r>
              <a:rPr lang="fr-FR" b="0" i="1" dirty="0">
                <a:solidFill>
                  <a:srgbClr val="3C4858"/>
                </a:solidFill>
                <a:effectLst/>
                <a:latin typeface="Arial" panose="020B0604020202020204" pitchFamily="34" charset="0"/>
              </a:rPr>
              <a:t>Nouveau Item</a:t>
            </a:r>
            <a:r>
              <a:rPr lang="fr-FR" b="0" i="0" dirty="0">
                <a:solidFill>
                  <a:srgbClr val="3C4858"/>
                </a:solidFill>
                <a:effectLst/>
                <a:latin typeface="Arial" panose="020B0604020202020204" pitchFamily="34" charset="0"/>
              </a:rPr>
              <a:t>.</a:t>
            </a:r>
          </a:p>
          <a:p>
            <a:endParaRPr lang="fr-FR" dirty="0"/>
          </a:p>
        </p:txBody>
      </p:sp>
      <p:sp>
        <p:nvSpPr>
          <p:cNvPr id="4" name="Espace réservé du numéro de diapositive 3">
            <a:extLst>
              <a:ext uri="{FF2B5EF4-FFF2-40B4-BE49-F238E27FC236}">
                <a16:creationId xmlns:a16="http://schemas.microsoft.com/office/drawing/2014/main" id="{85FA304F-A951-CD0F-BF0F-422FE5A3DC30}"/>
              </a:ext>
            </a:extLst>
          </p:cNvPr>
          <p:cNvSpPr>
            <a:spLocks noGrp="1"/>
          </p:cNvSpPr>
          <p:nvPr>
            <p:ph type="sldNum" sz="quarter" idx="5"/>
          </p:nvPr>
        </p:nvSpPr>
        <p:spPr/>
        <p:txBody>
          <a:bodyPr/>
          <a:lstStyle/>
          <a:p>
            <a:fld id="{4355415C-D7F4-4E36-ADBD-873DCF2F2144}" type="slidenum">
              <a:rPr lang="fr-FR" smtClean="0"/>
              <a:t>20</a:t>
            </a:fld>
            <a:endParaRPr lang="fr-FR"/>
          </a:p>
        </p:txBody>
      </p:sp>
    </p:spTree>
    <p:extLst>
      <p:ext uri="{BB962C8B-B14F-4D97-AF65-F5344CB8AC3E}">
        <p14:creationId xmlns:p14="http://schemas.microsoft.com/office/powerpoint/2010/main" val="399550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31483-C7EB-A173-485E-053D583DC9A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84A1282-AF5B-825B-58BC-059618527A4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8351CB8-D06B-8DD7-67D4-49AC251E924E}"/>
              </a:ext>
            </a:extLst>
          </p:cNvPr>
          <p:cNvSpPr>
            <a:spLocks noGrp="1"/>
          </p:cNvSpPr>
          <p:nvPr>
            <p:ph type="body" idx="1"/>
          </p:nvPr>
        </p:nvSpPr>
        <p:spPr/>
        <p:txBody>
          <a:bodyPr/>
          <a:lstStyle/>
          <a:p>
            <a:pPr algn="l"/>
            <a:r>
              <a:rPr lang="fr-FR" b="0" i="0" dirty="0">
                <a:solidFill>
                  <a:srgbClr val="3C4858"/>
                </a:solidFill>
                <a:effectLst/>
                <a:latin typeface="Arial" panose="020B0604020202020204" pitchFamily="34" charset="0"/>
              </a:rPr>
              <a:t>Une nouvelle fenêtre va apparaître </a:t>
            </a:r>
          </a:p>
          <a:p>
            <a:pPr algn="l"/>
            <a:r>
              <a:rPr lang="fr-FR" b="0" i="0" dirty="0">
                <a:solidFill>
                  <a:srgbClr val="3C4858"/>
                </a:solidFill>
                <a:effectLst/>
                <a:latin typeface="Arial" panose="020B0604020202020204" pitchFamily="34" charset="0"/>
              </a:rPr>
              <a:t>nous allons saisir le nom que l’on souhaite donner à notre pipeline, </a:t>
            </a:r>
          </a:p>
          <a:p>
            <a:pPr algn="l"/>
            <a:r>
              <a:rPr lang="fr-FR" b="0" i="0" dirty="0">
                <a:solidFill>
                  <a:srgbClr val="3C4858"/>
                </a:solidFill>
                <a:effectLst/>
                <a:latin typeface="Arial" panose="020B0604020202020204" pitchFamily="34" charset="0"/>
              </a:rPr>
              <a:t>cliquer sur </a:t>
            </a:r>
            <a:r>
              <a:rPr lang="fr-FR" b="0" i="1" dirty="0">
                <a:solidFill>
                  <a:srgbClr val="3C4858"/>
                </a:solidFill>
                <a:effectLst/>
                <a:latin typeface="Arial" panose="020B0604020202020204" pitchFamily="34" charset="0"/>
              </a:rPr>
              <a:t>Pipeline </a:t>
            </a:r>
            <a:r>
              <a:rPr lang="fr-FR" b="0" i="0" dirty="0">
                <a:solidFill>
                  <a:srgbClr val="3C4858"/>
                </a:solidFill>
                <a:effectLst/>
                <a:latin typeface="Arial" panose="020B0604020202020204" pitchFamily="34" charset="0"/>
              </a:rPr>
              <a:t>puis sur </a:t>
            </a:r>
            <a:r>
              <a:rPr lang="fr-FR" b="0" i="1" dirty="0">
                <a:solidFill>
                  <a:srgbClr val="3C4858"/>
                </a:solidFill>
                <a:effectLst/>
                <a:latin typeface="Arial" panose="020B0604020202020204" pitchFamily="34" charset="0"/>
              </a:rPr>
              <a:t>OK</a:t>
            </a:r>
            <a:r>
              <a:rPr lang="fr-FR" b="0" i="0" dirty="0">
                <a:solidFill>
                  <a:srgbClr val="3C4858"/>
                </a:solidFill>
                <a:effectLst/>
                <a:latin typeface="Arial" panose="020B0604020202020204" pitchFamily="34" charset="0"/>
              </a:rPr>
              <a:t>.</a:t>
            </a:r>
          </a:p>
          <a:p>
            <a:br>
              <a:rPr lang="fr-FR" b="0" i="0" dirty="0">
                <a:solidFill>
                  <a:srgbClr val="3C4858"/>
                </a:solidFill>
                <a:effectLst/>
                <a:latin typeface="Arial" panose="020B0604020202020204" pitchFamily="34" charset="0"/>
              </a:rPr>
            </a:br>
            <a:endParaRPr lang="fr-FR" dirty="0"/>
          </a:p>
        </p:txBody>
      </p:sp>
      <p:sp>
        <p:nvSpPr>
          <p:cNvPr id="4" name="Espace réservé du numéro de diapositive 3">
            <a:extLst>
              <a:ext uri="{FF2B5EF4-FFF2-40B4-BE49-F238E27FC236}">
                <a16:creationId xmlns:a16="http://schemas.microsoft.com/office/drawing/2014/main" id="{1E808E71-E05C-10FD-BF92-FE0D152CCD63}"/>
              </a:ext>
            </a:extLst>
          </p:cNvPr>
          <p:cNvSpPr>
            <a:spLocks noGrp="1"/>
          </p:cNvSpPr>
          <p:nvPr>
            <p:ph type="sldNum" sz="quarter" idx="5"/>
          </p:nvPr>
        </p:nvSpPr>
        <p:spPr/>
        <p:txBody>
          <a:bodyPr/>
          <a:lstStyle/>
          <a:p>
            <a:fld id="{4355415C-D7F4-4E36-ADBD-873DCF2F2144}" type="slidenum">
              <a:rPr lang="fr-FR" smtClean="0"/>
              <a:t>21</a:t>
            </a:fld>
            <a:endParaRPr lang="fr-FR"/>
          </a:p>
        </p:txBody>
      </p:sp>
    </p:spTree>
    <p:extLst>
      <p:ext uri="{BB962C8B-B14F-4D97-AF65-F5344CB8AC3E}">
        <p14:creationId xmlns:p14="http://schemas.microsoft.com/office/powerpoint/2010/main" val="3338872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D48E5-26E1-84CE-FBE8-213FEC4078E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C1C8C81-654E-5197-5121-A738D390ED2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35035BF-37BC-6E80-3B39-86FB094E4CAB}"/>
              </a:ext>
            </a:extLst>
          </p:cNvPr>
          <p:cNvSpPr>
            <a:spLocks noGrp="1"/>
          </p:cNvSpPr>
          <p:nvPr>
            <p:ph type="body" idx="1"/>
          </p:nvPr>
        </p:nvSpPr>
        <p:spPr/>
        <p:txBody>
          <a:bodyPr/>
          <a:lstStyle/>
          <a:p>
            <a:r>
              <a:rPr lang="fr-FR" b="0" i="0" dirty="0">
                <a:solidFill>
                  <a:srgbClr val="3C4858"/>
                </a:solidFill>
                <a:effectLst/>
                <a:latin typeface="Arial" panose="020B0604020202020204" pitchFamily="34" charset="0"/>
              </a:rPr>
              <a:t>Cela va nous mener vers une nouvelle fenêtre.</a:t>
            </a:r>
          </a:p>
          <a:p>
            <a:r>
              <a:rPr lang="fr-FR" b="0" i="0" dirty="0">
                <a:solidFill>
                  <a:srgbClr val="3C4858"/>
                </a:solidFill>
                <a:effectLst/>
                <a:latin typeface="Arial" panose="020B0604020202020204" pitchFamily="34" charset="0"/>
              </a:rPr>
              <a:t> Dans </a:t>
            </a:r>
            <a:r>
              <a:rPr lang="fr-FR" b="0" i="1" dirty="0">
                <a:solidFill>
                  <a:srgbClr val="3C4858"/>
                </a:solidFill>
                <a:effectLst/>
                <a:latin typeface="Arial" panose="020B0604020202020204" pitchFamily="34" charset="0"/>
              </a:rPr>
              <a:t>Général</a:t>
            </a:r>
            <a:r>
              <a:rPr lang="fr-FR" b="0" i="0" dirty="0">
                <a:solidFill>
                  <a:srgbClr val="3C4858"/>
                </a:solidFill>
                <a:effectLst/>
                <a:latin typeface="Arial" panose="020B0604020202020204" pitchFamily="34" charset="0"/>
              </a:rPr>
              <a:t>, choisissons l’option </a:t>
            </a:r>
            <a:r>
              <a:rPr lang="fr-FR" b="0" i="1" dirty="0">
                <a:solidFill>
                  <a:srgbClr val="3C4858"/>
                </a:solidFill>
                <a:effectLst/>
                <a:latin typeface="Arial" panose="020B0604020202020204" pitchFamily="34" charset="0"/>
              </a:rPr>
              <a:t>GitHub </a:t>
            </a:r>
            <a:r>
              <a:rPr lang="fr-FR" b="0" i="1" dirty="0" err="1">
                <a:solidFill>
                  <a:srgbClr val="3C4858"/>
                </a:solidFill>
                <a:effectLst/>
                <a:latin typeface="Arial" panose="020B0604020202020204" pitchFamily="34" charset="0"/>
              </a:rPr>
              <a:t>project</a:t>
            </a:r>
            <a:r>
              <a:rPr lang="fr-FR" b="0" i="0" dirty="0">
                <a:solidFill>
                  <a:srgbClr val="3C4858"/>
                </a:solidFill>
                <a:effectLst/>
                <a:latin typeface="Arial" panose="020B0604020202020204" pitchFamily="34" charset="0"/>
              </a:rPr>
              <a:t> pour spécifier que notre projet de base se situe dans un répertoire GitHub. </a:t>
            </a:r>
          </a:p>
          <a:p>
            <a:r>
              <a:rPr lang="fr-FR" b="0" i="0" dirty="0">
                <a:solidFill>
                  <a:srgbClr val="3C4858"/>
                </a:solidFill>
                <a:effectLst/>
                <a:latin typeface="Arial" panose="020B0604020202020204" pitchFamily="34" charset="0"/>
              </a:rPr>
              <a:t>Il nous demande ensuite d’insérer le lien du projet. Nous allons prendre le lien mentionné sur votre navigateur lorsque l’on se trouve sur le répertoire de notre propre compte GitHub pour remplir cela.</a:t>
            </a:r>
            <a:endParaRPr lang="fr-FR" dirty="0"/>
          </a:p>
        </p:txBody>
      </p:sp>
      <p:sp>
        <p:nvSpPr>
          <p:cNvPr id="4" name="Espace réservé du numéro de diapositive 3">
            <a:extLst>
              <a:ext uri="{FF2B5EF4-FFF2-40B4-BE49-F238E27FC236}">
                <a16:creationId xmlns:a16="http://schemas.microsoft.com/office/drawing/2014/main" id="{A7F773B8-EDEE-763C-BAC0-C292F2CE9FC7}"/>
              </a:ext>
            </a:extLst>
          </p:cNvPr>
          <p:cNvSpPr>
            <a:spLocks noGrp="1"/>
          </p:cNvSpPr>
          <p:nvPr>
            <p:ph type="sldNum" sz="quarter" idx="5"/>
          </p:nvPr>
        </p:nvSpPr>
        <p:spPr/>
        <p:txBody>
          <a:bodyPr/>
          <a:lstStyle/>
          <a:p>
            <a:fld id="{4355415C-D7F4-4E36-ADBD-873DCF2F2144}" type="slidenum">
              <a:rPr lang="fr-FR" smtClean="0"/>
              <a:t>22</a:t>
            </a:fld>
            <a:endParaRPr lang="fr-FR"/>
          </a:p>
        </p:txBody>
      </p:sp>
    </p:spTree>
    <p:extLst>
      <p:ext uri="{BB962C8B-B14F-4D97-AF65-F5344CB8AC3E}">
        <p14:creationId xmlns:p14="http://schemas.microsoft.com/office/powerpoint/2010/main" val="3707781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F6D8C-2F62-91FD-5C5A-431A24B4FB9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CC36D71-1A3A-0B7A-9B2A-F47D65AE53A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3AEAB66-FAB4-9D06-9125-C84FE847E42F}"/>
              </a:ext>
            </a:extLst>
          </p:cNvPr>
          <p:cNvSpPr>
            <a:spLocks noGrp="1"/>
          </p:cNvSpPr>
          <p:nvPr>
            <p:ph type="body" idx="1"/>
          </p:nvPr>
        </p:nvSpPr>
        <p:spPr/>
        <p:txBody>
          <a:bodyPr/>
          <a:lstStyle/>
          <a:p>
            <a:r>
              <a:rPr lang="fr-FR" b="0" i="0" dirty="0">
                <a:solidFill>
                  <a:srgbClr val="3C4858"/>
                </a:solidFill>
                <a:effectLst/>
                <a:latin typeface="Arial" panose="020B0604020202020204" pitchFamily="34" charset="0"/>
              </a:rPr>
              <a:t>Un peu plus bas, nous avons un autre formulaire pour la définition du pipeline que nous devons également remplir. </a:t>
            </a:r>
          </a:p>
          <a:p>
            <a:r>
              <a:rPr lang="fr-FR" b="0" i="0" dirty="0">
                <a:solidFill>
                  <a:srgbClr val="3C4858"/>
                </a:solidFill>
                <a:effectLst/>
                <a:latin typeface="Arial" panose="020B0604020202020204" pitchFamily="34" charset="0"/>
              </a:rPr>
              <a:t>Sur le champ </a:t>
            </a:r>
            <a:r>
              <a:rPr lang="fr-FR" b="0" i="1" dirty="0">
                <a:solidFill>
                  <a:srgbClr val="3C4858"/>
                </a:solidFill>
                <a:effectLst/>
                <a:latin typeface="Arial" panose="020B0604020202020204" pitchFamily="34" charset="0"/>
              </a:rPr>
              <a:t>Définition</a:t>
            </a:r>
            <a:r>
              <a:rPr lang="fr-FR" b="0" i="0" dirty="0">
                <a:solidFill>
                  <a:srgbClr val="3C4858"/>
                </a:solidFill>
                <a:effectLst/>
                <a:latin typeface="Arial" panose="020B0604020202020204" pitchFamily="34" charset="0"/>
              </a:rPr>
              <a:t>, choisissons l’option </a:t>
            </a:r>
            <a:r>
              <a:rPr lang="fr-FR" b="0" i="1" dirty="0">
                <a:solidFill>
                  <a:srgbClr val="3C4858"/>
                </a:solidFill>
                <a:effectLst/>
                <a:latin typeface="Arial" panose="020B0604020202020204" pitchFamily="34" charset="0"/>
              </a:rPr>
              <a:t>Pipeline script </a:t>
            </a:r>
            <a:r>
              <a:rPr lang="fr-FR" b="0" i="1" dirty="0" err="1">
                <a:solidFill>
                  <a:srgbClr val="3C4858"/>
                </a:solidFill>
                <a:effectLst/>
                <a:latin typeface="Arial" panose="020B0604020202020204" pitchFamily="34" charset="0"/>
              </a:rPr>
              <a:t>from</a:t>
            </a:r>
            <a:r>
              <a:rPr lang="fr-FR" b="0" i="1" dirty="0">
                <a:solidFill>
                  <a:srgbClr val="3C4858"/>
                </a:solidFill>
                <a:effectLst/>
                <a:latin typeface="Arial" panose="020B0604020202020204" pitchFamily="34" charset="0"/>
              </a:rPr>
              <a:t> SCM</a:t>
            </a:r>
            <a:r>
              <a:rPr lang="fr-FR" b="0" i="0" dirty="0">
                <a:solidFill>
                  <a:srgbClr val="3C4858"/>
                </a:solidFill>
                <a:effectLst/>
                <a:latin typeface="Arial" panose="020B0604020202020204" pitchFamily="34" charset="0"/>
              </a:rPr>
              <a:t> pour spécifier que notre </a:t>
            </a:r>
            <a:r>
              <a:rPr lang="fr-FR" b="0" i="0" dirty="0" err="1">
                <a:solidFill>
                  <a:srgbClr val="3C4858"/>
                </a:solidFill>
                <a:effectLst/>
                <a:latin typeface="Arial" panose="020B0604020202020204" pitchFamily="34" charset="0"/>
              </a:rPr>
              <a:t>Jenkinsfile</a:t>
            </a:r>
            <a:r>
              <a:rPr lang="fr-FR" b="0" i="0" dirty="0">
                <a:solidFill>
                  <a:srgbClr val="3C4858"/>
                </a:solidFill>
                <a:effectLst/>
                <a:latin typeface="Arial" panose="020B0604020202020204" pitchFamily="34" charset="0"/>
              </a:rPr>
              <a:t> se trouve à l’intérieur du répertoire GitHub.</a:t>
            </a:r>
          </a:p>
          <a:p>
            <a:r>
              <a:rPr lang="fr-FR" b="0" i="0" dirty="0">
                <a:solidFill>
                  <a:srgbClr val="3C4858"/>
                </a:solidFill>
                <a:effectLst/>
                <a:latin typeface="Arial" panose="020B0604020202020204" pitchFamily="34" charset="0"/>
              </a:rPr>
              <a:t> Puis, il faut réinsérer le lien que nous avons mis précédemment. </a:t>
            </a:r>
          </a:p>
          <a:p>
            <a:r>
              <a:rPr lang="fr-FR" b="0" i="0" dirty="0">
                <a:solidFill>
                  <a:srgbClr val="3C4858"/>
                </a:solidFill>
                <a:effectLst/>
                <a:latin typeface="Arial" panose="020B0604020202020204" pitchFamily="34" charset="0"/>
              </a:rPr>
              <a:t>Une fois que tout est rempli, nous terminons la création du pipeline en cliquant sur </a:t>
            </a:r>
            <a:r>
              <a:rPr lang="fr-FR" b="0" i="1" dirty="0">
                <a:solidFill>
                  <a:srgbClr val="3C4858"/>
                </a:solidFill>
                <a:effectLst/>
                <a:latin typeface="Arial" panose="020B0604020202020204" pitchFamily="34" charset="0"/>
              </a:rPr>
              <a:t>Save</a:t>
            </a:r>
            <a:r>
              <a:rPr lang="fr-FR" b="0" i="0" dirty="0">
                <a:solidFill>
                  <a:srgbClr val="3C4858"/>
                </a:solidFill>
                <a:effectLst/>
                <a:latin typeface="Arial" panose="020B0604020202020204" pitchFamily="34" charset="0"/>
              </a:rPr>
              <a:t>.</a:t>
            </a:r>
            <a:endParaRPr lang="fr-FR" dirty="0"/>
          </a:p>
        </p:txBody>
      </p:sp>
      <p:sp>
        <p:nvSpPr>
          <p:cNvPr id="4" name="Espace réservé du numéro de diapositive 3">
            <a:extLst>
              <a:ext uri="{FF2B5EF4-FFF2-40B4-BE49-F238E27FC236}">
                <a16:creationId xmlns:a16="http://schemas.microsoft.com/office/drawing/2014/main" id="{E5DA023B-3083-2E5B-7CC4-92BFFFEAF088}"/>
              </a:ext>
            </a:extLst>
          </p:cNvPr>
          <p:cNvSpPr>
            <a:spLocks noGrp="1"/>
          </p:cNvSpPr>
          <p:nvPr>
            <p:ph type="sldNum" sz="quarter" idx="5"/>
          </p:nvPr>
        </p:nvSpPr>
        <p:spPr/>
        <p:txBody>
          <a:bodyPr/>
          <a:lstStyle/>
          <a:p>
            <a:fld id="{4355415C-D7F4-4E36-ADBD-873DCF2F2144}" type="slidenum">
              <a:rPr lang="fr-FR" smtClean="0"/>
              <a:t>23</a:t>
            </a:fld>
            <a:endParaRPr lang="fr-FR"/>
          </a:p>
        </p:txBody>
      </p:sp>
    </p:spTree>
    <p:extLst>
      <p:ext uri="{BB962C8B-B14F-4D97-AF65-F5344CB8AC3E}">
        <p14:creationId xmlns:p14="http://schemas.microsoft.com/office/powerpoint/2010/main" val="1454080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dirty="0">
                <a:latin typeface="Times New Roman" panose="02020603050405020304" pitchFamily="18" charset="0"/>
                <a:cs typeface="Times New Roman" panose="02020603050405020304" pitchFamily="18" charset="0"/>
              </a:rPr>
              <a:t>On va parler de l'automatisation du déploiement logiciel à travers l'approche CI/CD et l'outil Jenkins.</a:t>
            </a:r>
          </a:p>
          <a:p>
            <a:r>
              <a:rPr lang="fr-FR" sz="1800" b="0" dirty="0">
                <a:latin typeface="Times New Roman" panose="02020603050405020304" pitchFamily="18" charset="0"/>
                <a:cs typeface="Times New Roman" panose="02020603050405020304" pitchFamily="18" charset="0"/>
              </a:rPr>
              <a:t>Dans un contexte où les entreprises cherchent à livrer leurs applications plus rapidement tout en maintenant une haute qualité, l'automatisation joue un rôle crucial. </a:t>
            </a:r>
          </a:p>
          <a:p>
            <a:r>
              <a:rPr lang="fr-FR" sz="1800" b="0" dirty="0">
                <a:latin typeface="Times New Roman" panose="02020603050405020304" pitchFamily="18" charset="0"/>
                <a:cs typeface="Times New Roman" panose="02020603050405020304" pitchFamily="18" charset="0"/>
              </a:rPr>
              <a:t>C'est là qu'interviennent les pratiques DevOps, qui visent à rapprocher les équipes de développement et d'opérations.</a:t>
            </a:r>
          </a:p>
          <a:p>
            <a:r>
              <a:rPr lang="fr-FR" sz="1800" b="0" dirty="0">
                <a:latin typeface="Times New Roman" panose="02020603050405020304" pitchFamily="18" charset="0"/>
                <a:cs typeface="Times New Roman" panose="02020603050405020304" pitchFamily="18" charset="0"/>
              </a:rPr>
              <a:t>Dans cet exposé, nous allons découvrir comment les pipelines CI/CD permettent d'automatiser les processus d'intégration et de déploiement, et comment Jenkins, un outil open-source très populaire, facilite cette automatisation.</a:t>
            </a:r>
          </a:p>
        </p:txBody>
      </p:sp>
      <p:sp>
        <p:nvSpPr>
          <p:cNvPr id="4" name="Espace réservé du numéro de diapositive 3"/>
          <p:cNvSpPr>
            <a:spLocks noGrp="1"/>
          </p:cNvSpPr>
          <p:nvPr>
            <p:ph type="sldNum" sz="quarter" idx="5"/>
          </p:nvPr>
        </p:nvSpPr>
        <p:spPr/>
        <p:txBody>
          <a:bodyPr/>
          <a:lstStyle/>
          <a:p>
            <a:fld id="{4355415C-D7F4-4E36-ADBD-873DCF2F2144}" type="slidenum">
              <a:rPr lang="fr-FR" smtClean="0"/>
              <a:t>3</a:t>
            </a:fld>
            <a:endParaRPr lang="fr-FR"/>
          </a:p>
        </p:txBody>
      </p:sp>
    </p:spTree>
    <p:extLst>
      <p:ext uri="{BB962C8B-B14F-4D97-AF65-F5344CB8AC3E}">
        <p14:creationId xmlns:p14="http://schemas.microsoft.com/office/powerpoint/2010/main" val="2661686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0973E-9025-E32E-8752-4C7A8176130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57E4FFB-6D02-C8EC-DA45-FD69D67CA2E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1235A88-843F-2AC2-8EC7-3854EA06DC85}"/>
              </a:ext>
            </a:extLst>
          </p:cNvPr>
          <p:cNvSpPr>
            <a:spLocks noGrp="1"/>
          </p:cNvSpPr>
          <p:nvPr>
            <p:ph type="body" idx="1"/>
          </p:nvPr>
        </p:nvSpPr>
        <p:spPr/>
        <p:txBody>
          <a:bodyPr/>
          <a:lstStyle/>
          <a:p>
            <a:pPr algn="l"/>
            <a:r>
              <a:rPr lang="fr-FR" b="0" i="0" dirty="0">
                <a:solidFill>
                  <a:srgbClr val="3C4858"/>
                </a:solidFill>
                <a:effectLst/>
                <a:latin typeface="Arial" panose="020B0604020202020204" pitchFamily="34" charset="0"/>
              </a:rPr>
              <a:t>Comme vous pouvez le constater, on voit tout d’abord des lignes d’initialisation des variables qui seront utiles au cours de l’exécution du pipeline. Il faut noter que le mot clé </a:t>
            </a:r>
            <a:r>
              <a:rPr lang="fr-FR" b="1" i="0" dirty="0" err="1">
                <a:solidFill>
                  <a:srgbClr val="3C4858"/>
                </a:solidFill>
                <a:effectLst/>
                <a:latin typeface="Arial" panose="020B0604020202020204" pitchFamily="34" charset="0"/>
              </a:rPr>
              <a:t>tool</a:t>
            </a:r>
            <a:r>
              <a:rPr lang="fr-FR" b="1" i="0" dirty="0">
                <a:solidFill>
                  <a:srgbClr val="3C4858"/>
                </a:solidFill>
                <a:effectLst/>
                <a:latin typeface="Arial" panose="020B0604020202020204" pitchFamily="34" charset="0"/>
              </a:rPr>
              <a:t> </a:t>
            </a:r>
            <a:r>
              <a:rPr lang="fr-FR" b="0" i="0" dirty="0">
                <a:solidFill>
                  <a:srgbClr val="3C4858"/>
                </a:solidFill>
                <a:effectLst/>
                <a:latin typeface="Arial" panose="020B0604020202020204" pitchFamily="34" charset="0"/>
              </a:rPr>
              <a:t>permet de relier la variable avec la configuration que l’on a effectuée un peu plus haut. Le nom mentionné après ce mot-clé doit correspondre au nom que l’on a donné lors de cette configuration.</a:t>
            </a:r>
          </a:p>
          <a:p>
            <a:pPr algn="l"/>
            <a:r>
              <a:rPr lang="fr-FR" b="0" i="0" dirty="0">
                <a:solidFill>
                  <a:srgbClr val="3C4858"/>
                </a:solidFill>
                <a:effectLst/>
                <a:latin typeface="Arial" panose="020B0604020202020204" pitchFamily="34" charset="0"/>
              </a:rPr>
              <a:t>Il y a également plusieurs étapes appelées stages qui servent à exécuter le pipeline. Le premier stage va cloner le répertoire GitHub au sein de notre environnement Jenkins. Le second stage permet de lancer un </a:t>
            </a:r>
            <a:r>
              <a:rPr lang="fr-FR" b="0" i="0" dirty="0" err="1">
                <a:solidFill>
                  <a:srgbClr val="3C4858"/>
                </a:solidFill>
                <a:effectLst/>
                <a:latin typeface="Arial" panose="020B0604020202020204" pitchFamily="34" charset="0"/>
              </a:rPr>
              <a:t>build</a:t>
            </a:r>
            <a:r>
              <a:rPr lang="fr-FR" b="0" i="0" dirty="0">
                <a:solidFill>
                  <a:srgbClr val="3C4858"/>
                </a:solidFill>
                <a:effectLst/>
                <a:latin typeface="Arial" panose="020B0604020202020204" pitchFamily="34" charset="0"/>
              </a:rPr>
              <a:t> de l’application en utilisant Maven.</a:t>
            </a:r>
          </a:p>
          <a:p>
            <a:pPr algn="l"/>
            <a:r>
              <a:rPr lang="fr-FR" b="0" i="0" dirty="0">
                <a:solidFill>
                  <a:srgbClr val="3C4858"/>
                </a:solidFill>
                <a:effectLst/>
                <a:latin typeface="Arial" panose="020B0604020202020204" pitchFamily="34" charset="0"/>
              </a:rPr>
              <a:t>Dans le troisième stage, on crée l’image docker de l’application pour l’exécuter en tant que conteneur dans le dernier stage. Lors de ce </a:t>
            </a:r>
            <a:r>
              <a:rPr lang="fr-FR" b="0" i="0" dirty="0" err="1">
                <a:solidFill>
                  <a:srgbClr val="3C4858"/>
                </a:solidFill>
                <a:effectLst/>
                <a:latin typeface="Arial" panose="020B0604020202020204" pitchFamily="34" charset="0"/>
              </a:rPr>
              <a:t>build</a:t>
            </a:r>
            <a:r>
              <a:rPr lang="fr-FR" b="0" i="0" dirty="0">
                <a:solidFill>
                  <a:srgbClr val="3C4858"/>
                </a:solidFill>
                <a:effectLst/>
                <a:latin typeface="Arial" panose="020B0604020202020204" pitchFamily="34" charset="0"/>
              </a:rPr>
              <a:t>, nous avons spécifié l’hôte à contacter avec le mot-clé </a:t>
            </a:r>
            <a:r>
              <a:rPr lang="fr-FR" b="1" i="0" dirty="0">
                <a:solidFill>
                  <a:srgbClr val="3C4858"/>
                </a:solidFill>
                <a:effectLst/>
                <a:latin typeface="Arial" panose="020B0604020202020204" pitchFamily="34" charset="0"/>
              </a:rPr>
              <a:t>-H</a:t>
            </a:r>
            <a:r>
              <a:rPr lang="fr-FR" b="0" i="0" dirty="0">
                <a:solidFill>
                  <a:srgbClr val="3C4858"/>
                </a:solidFill>
                <a:effectLst/>
                <a:latin typeface="Arial" panose="020B0604020202020204" pitchFamily="34" charset="0"/>
              </a:rPr>
              <a:t>. Cet hôte doit être le même que l’on a mentionné lors de la configuration du cloud Docker. Le Dockerfile utilisé pour la création de l’image se trouve aussi dans le répertoire du projet. Ce dernier va permettre d’exécuter le fichier jar obtenu lors du </a:t>
            </a:r>
            <a:r>
              <a:rPr lang="fr-FR" b="0" i="0" dirty="0" err="1">
                <a:solidFill>
                  <a:srgbClr val="3C4858"/>
                </a:solidFill>
                <a:effectLst/>
                <a:latin typeface="Arial" panose="020B0604020202020204" pitchFamily="34" charset="0"/>
              </a:rPr>
              <a:t>build</a:t>
            </a:r>
            <a:r>
              <a:rPr lang="fr-FR" b="0" i="0" dirty="0">
                <a:solidFill>
                  <a:srgbClr val="3C4858"/>
                </a:solidFill>
                <a:effectLst/>
                <a:latin typeface="Arial" panose="020B0604020202020204" pitchFamily="34" charset="0"/>
              </a:rPr>
              <a:t> de l’application avec Maven dans un conteneur Docker. Voici le contenu du Dockerfile en question :</a:t>
            </a:r>
          </a:p>
          <a:p>
            <a:r>
              <a:rPr lang="fr-FR" b="0" i="0" dirty="0">
                <a:solidFill>
                  <a:srgbClr val="3C4858"/>
                </a:solidFill>
                <a:effectLst/>
                <a:latin typeface="Arial" panose="020B0604020202020204" pitchFamily="34" charset="0"/>
              </a:rPr>
              <a:t>en cliquant sur </a:t>
            </a:r>
            <a:r>
              <a:rPr lang="fr-FR" b="0" i="1" dirty="0">
                <a:solidFill>
                  <a:srgbClr val="3C4858"/>
                </a:solidFill>
                <a:effectLst/>
                <a:latin typeface="Arial" panose="020B0604020202020204" pitchFamily="34" charset="0"/>
              </a:rPr>
              <a:t>Save</a:t>
            </a:r>
            <a:r>
              <a:rPr lang="fr-FR" b="0" i="0" dirty="0">
                <a:solidFill>
                  <a:srgbClr val="3C4858"/>
                </a:solidFill>
                <a:effectLst/>
                <a:latin typeface="Arial" panose="020B0604020202020204" pitchFamily="34" charset="0"/>
              </a:rPr>
              <a:t>.</a:t>
            </a:r>
            <a:endParaRPr lang="fr-FR" dirty="0"/>
          </a:p>
        </p:txBody>
      </p:sp>
      <p:sp>
        <p:nvSpPr>
          <p:cNvPr id="4" name="Espace réservé du numéro de diapositive 3">
            <a:extLst>
              <a:ext uri="{FF2B5EF4-FFF2-40B4-BE49-F238E27FC236}">
                <a16:creationId xmlns:a16="http://schemas.microsoft.com/office/drawing/2014/main" id="{639ED6F0-2978-2161-DF58-E152805E8349}"/>
              </a:ext>
            </a:extLst>
          </p:cNvPr>
          <p:cNvSpPr>
            <a:spLocks noGrp="1"/>
          </p:cNvSpPr>
          <p:nvPr>
            <p:ph type="sldNum" sz="quarter" idx="5"/>
          </p:nvPr>
        </p:nvSpPr>
        <p:spPr/>
        <p:txBody>
          <a:bodyPr/>
          <a:lstStyle/>
          <a:p>
            <a:fld id="{4355415C-D7F4-4E36-ADBD-873DCF2F2144}" type="slidenum">
              <a:rPr lang="fr-FR" smtClean="0"/>
              <a:t>24</a:t>
            </a:fld>
            <a:endParaRPr lang="fr-FR"/>
          </a:p>
        </p:txBody>
      </p:sp>
    </p:spTree>
    <p:extLst>
      <p:ext uri="{BB962C8B-B14F-4D97-AF65-F5344CB8AC3E}">
        <p14:creationId xmlns:p14="http://schemas.microsoft.com/office/powerpoint/2010/main" val="1687770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A5A00-DF1F-F55F-3806-60FC6A68237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830953C-8AAF-614D-AC37-42A5C417160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6789EA3-3526-9D00-FEDB-87FD41B69ECF}"/>
              </a:ext>
            </a:extLst>
          </p:cNvPr>
          <p:cNvSpPr>
            <a:spLocks noGrp="1"/>
          </p:cNvSpPr>
          <p:nvPr>
            <p:ph type="body" idx="1"/>
          </p:nvPr>
        </p:nvSpPr>
        <p:spPr/>
        <p:txBody>
          <a:bodyPr/>
          <a:lstStyle/>
          <a:p>
            <a:r>
              <a:rPr lang="fr-FR" b="0" i="0" dirty="0">
                <a:solidFill>
                  <a:srgbClr val="3C4858"/>
                </a:solidFill>
                <a:effectLst/>
                <a:latin typeface="Arial" panose="020B0604020202020204" pitchFamily="34" charset="0"/>
              </a:rPr>
              <a:t>Maintenant que l’on vient de créer le pipeline, on peut procéder à son exécution. </a:t>
            </a:r>
          </a:p>
          <a:p>
            <a:r>
              <a:rPr lang="fr-FR" b="0" i="0" dirty="0">
                <a:solidFill>
                  <a:srgbClr val="3C4858"/>
                </a:solidFill>
                <a:effectLst/>
                <a:latin typeface="Arial" panose="020B0604020202020204" pitchFamily="34" charset="0"/>
              </a:rPr>
              <a:t>Pour ce faire, il suffit de cliquer sur le nom du pipeline sur le </a:t>
            </a:r>
            <a:r>
              <a:rPr lang="fr-FR" b="0" i="1" dirty="0" err="1">
                <a:solidFill>
                  <a:srgbClr val="3C4858"/>
                </a:solidFill>
                <a:effectLst/>
                <a:latin typeface="Arial" panose="020B0604020202020204" pitchFamily="34" charset="0"/>
              </a:rPr>
              <a:t>dashboard</a:t>
            </a:r>
            <a:r>
              <a:rPr lang="fr-FR" b="0" i="1" dirty="0">
                <a:solidFill>
                  <a:srgbClr val="3C4858"/>
                </a:solidFill>
                <a:effectLst/>
                <a:latin typeface="Arial" panose="020B0604020202020204" pitchFamily="34" charset="0"/>
              </a:rPr>
              <a:t> </a:t>
            </a:r>
            <a:r>
              <a:rPr lang="fr-FR" b="0" i="0" dirty="0">
                <a:solidFill>
                  <a:srgbClr val="3C4858"/>
                </a:solidFill>
                <a:effectLst/>
                <a:latin typeface="Arial" panose="020B0604020202020204" pitchFamily="34" charset="0"/>
              </a:rPr>
              <a:t>puis sur </a:t>
            </a:r>
            <a:r>
              <a:rPr lang="fr-FR" b="0" i="1" dirty="0">
                <a:solidFill>
                  <a:srgbClr val="3C4858"/>
                </a:solidFill>
                <a:effectLst/>
                <a:latin typeface="Arial" panose="020B0604020202020204" pitchFamily="34" charset="0"/>
              </a:rPr>
              <a:t>Lancer un </a:t>
            </a:r>
            <a:r>
              <a:rPr lang="fr-FR" b="0" i="1" dirty="0" err="1">
                <a:solidFill>
                  <a:srgbClr val="3C4858"/>
                </a:solidFill>
                <a:effectLst/>
                <a:latin typeface="Arial" panose="020B0604020202020204" pitchFamily="34" charset="0"/>
              </a:rPr>
              <a:t>build</a:t>
            </a:r>
            <a:r>
              <a:rPr lang="fr-FR" b="0" i="0" dirty="0">
                <a:solidFill>
                  <a:srgbClr val="3C4858"/>
                </a:solidFill>
                <a:effectLst/>
                <a:latin typeface="Arial" panose="020B0604020202020204" pitchFamily="34" charset="0"/>
              </a:rPr>
              <a:t>.</a:t>
            </a:r>
          </a:p>
          <a:p>
            <a:r>
              <a:rPr lang="fr-FR" b="0" i="0" dirty="0">
                <a:solidFill>
                  <a:srgbClr val="3C4858"/>
                </a:solidFill>
                <a:effectLst/>
                <a:latin typeface="Arial" panose="020B0604020202020204" pitchFamily="34" charset="0"/>
              </a:rPr>
              <a:t>Cela veut dire que le pipeline est en cours d’exécution.</a:t>
            </a:r>
          </a:p>
          <a:p>
            <a:r>
              <a:rPr lang="fr-FR" b="0" i="0" dirty="0">
                <a:solidFill>
                  <a:srgbClr val="3C4858"/>
                </a:solidFill>
                <a:effectLst/>
                <a:latin typeface="Arial" panose="020B0604020202020204" pitchFamily="34" charset="0"/>
              </a:rPr>
              <a:t> Donc, si vous accédez à l’IP et le port que l’on a mentionné dans le Dockerfile à savoir localhost:2222, notre application devrait s’ouvrir.</a:t>
            </a:r>
            <a:endParaRPr lang="fr-FR" dirty="0"/>
          </a:p>
        </p:txBody>
      </p:sp>
      <p:sp>
        <p:nvSpPr>
          <p:cNvPr id="4" name="Espace réservé du numéro de diapositive 3">
            <a:extLst>
              <a:ext uri="{FF2B5EF4-FFF2-40B4-BE49-F238E27FC236}">
                <a16:creationId xmlns:a16="http://schemas.microsoft.com/office/drawing/2014/main" id="{443EAA85-C507-57B9-E438-489AC217491D}"/>
              </a:ext>
            </a:extLst>
          </p:cNvPr>
          <p:cNvSpPr>
            <a:spLocks noGrp="1"/>
          </p:cNvSpPr>
          <p:nvPr>
            <p:ph type="sldNum" sz="quarter" idx="5"/>
          </p:nvPr>
        </p:nvSpPr>
        <p:spPr/>
        <p:txBody>
          <a:bodyPr/>
          <a:lstStyle/>
          <a:p>
            <a:fld id="{4355415C-D7F4-4E36-ADBD-873DCF2F2144}" type="slidenum">
              <a:rPr lang="fr-FR" smtClean="0"/>
              <a:t>25</a:t>
            </a:fld>
            <a:endParaRPr lang="fr-FR"/>
          </a:p>
        </p:txBody>
      </p:sp>
    </p:spTree>
    <p:extLst>
      <p:ext uri="{BB962C8B-B14F-4D97-AF65-F5344CB8AC3E}">
        <p14:creationId xmlns:p14="http://schemas.microsoft.com/office/powerpoint/2010/main" val="3089656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B99AB-E785-D424-D2D6-087982D951B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98DB84D-F010-BCF6-6087-3D7E6774C9D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39CA431-4310-F9D2-BAC0-958F421FC05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DD255170-C911-342F-20AD-63566F2D99EA}"/>
              </a:ext>
            </a:extLst>
          </p:cNvPr>
          <p:cNvSpPr>
            <a:spLocks noGrp="1"/>
          </p:cNvSpPr>
          <p:nvPr>
            <p:ph type="sldNum" sz="quarter" idx="5"/>
          </p:nvPr>
        </p:nvSpPr>
        <p:spPr/>
        <p:txBody>
          <a:bodyPr/>
          <a:lstStyle/>
          <a:p>
            <a:fld id="{4355415C-D7F4-4E36-ADBD-873DCF2F2144}" type="slidenum">
              <a:rPr lang="fr-FR" smtClean="0"/>
              <a:t>26</a:t>
            </a:fld>
            <a:endParaRPr lang="fr-FR"/>
          </a:p>
        </p:txBody>
      </p:sp>
    </p:spTree>
    <p:extLst>
      <p:ext uri="{BB962C8B-B14F-4D97-AF65-F5344CB8AC3E}">
        <p14:creationId xmlns:p14="http://schemas.microsoft.com/office/powerpoint/2010/main" val="1536957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r>
              <a:rPr lang="fr-FR" dirty="0"/>
              <a:t>En conclusion, l'utilisation de CI/CD avec Jenkins permet d'automatiser et d'accélérer le cycle de développement logiciel. Grâce à l'intégration continue, les équipes peuvent détecter les erreurs rapidement et assurer la qualité du code à chaque modification. Le déploiement continu permet de livrer plus fréquemment aux utilisateurs finaux, en réduisant les risques et en améliorant la réactivité face aux changements. Jenkins, grâce à ses nombreuses fonctionnalités et plugins, facilite l'automatisation de ces processus, rendant le développement plus efficace, fiable et agile.</a:t>
            </a:r>
          </a:p>
          <a:p>
            <a:endParaRPr lang="fr-FR" dirty="0"/>
          </a:p>
        </p:txBody>
      </p:sp>
      <p:sp>
        <p:nvSpPr>
          <p:cNvPr id="4" name="Espace réservé du numéro de diapositive 3"/>
          <p:cNvSpPr>
            <a:spLocks noGrp="1"/>
          </p:cNvSpPr>
          <p:nvPr>
            <p:ph type="sldNum" sz="quarter" idx="5"/>
          </p:nvPr>
        </p:nvSpPr>
        <p:spPr/>
        <p:txBody>
          <a:bodyPr/>
          <a:lstStyle/>
          <a:p>
            <a:fld id="{4355415C-D7F4-4E36-ADBD-873DCF2F2144}" type="slidenum">
              <a:rPr lang="fr-FR" smtClean="0"/>
              <a:t>28</a:t>
            </a:fld>
            <a:endParaRPr lang="fr-FR"/>
          </a:p>
        </p:txBody>
      </p:sp>
    </p:spTree>
    <p:extLst>
      <p:ext uri="{BB962C8B-B14F-4D97-AF65-F5344CB8AC3E}">
        <p14:creationId xmlns:p14="http://schemas.microsoft.com/office/powerpoint/2010/main" val="2014478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Jenkinsfile</a:t>
            </a:r>
            <a:r>
              <a:rPr lang="fr-FR" dirty="0"/>
              <a:t>: </a:t>
            </a:r>
            <a:r>
              <a:rPr lang="fr-FR" b="0" i="0" dirty="0">
                <a:solidFill>
                  <a:srgbClr val="3C4858"/>
                </a:solidFill>
                <a:effectLst/>
                <a:latin typeface="Arial" panose="020B0604020202020204" pitchFamily="34" charset="0"/>
              </a:rPr>
              <a:t>Il s’agit d’un fichier texte contenant toutes les étapes à suivre pour créer le pipeline.</a:t>
            </a:r>
            <a:endParaRPr lang="fr-FR" dirty="0"/>
          </a:p>
        </p:txBody>
      </p:sp>
      <p:sp>
        <p:nvSpPr>
          <p:cNvPr id="4" name="Espace réservé du numéro de diapositive 3"/>
          <p:cNvSpPr>
            <a:spLocks noGrp="1"/>
          </p:cNvSpPr>
          <p:nvPr>
            <p:ph type="sldNum" sz="quarter" idx="5"/>
          </p:nvPr>
        </p:nvSpPr>
        <p:spPr/>
        <p:txBody>
          <a:bodyPr/>
          <a:lstStyle/>
          <a:p>
            <a:fld id="{4355415C-D7F4-4E36-ADBD-873DCF2F2144}" type="slidenum">
              <a:rPr lang="fr-FR" smtClean="0"/>
              <a:t>7</a:t>
            </a:fld>
            <a:endParaRPr lang="fr-FR"/>
          </a:p>
        </p:txBody>
      </p:sp>
    </p:spTree>
    <p:extLst>
      <p:ext uri="{BB962C8B-B14F-4D97-AF65-F5344CB8AC3E}">
        <p14:creationId xmlns:p14="http://schemas.microsoft.com/office/powerpoint/2010/main" val="4030352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355415C-D7F4-4E36-ADBD-873DCF2F2144}" type="slidenum">
              <a:rPr lang="fr-FR" smtClean="0"/>
              <a:t>8</a:t>
            </a:fld>
            <a:endParaRPr lang="fr-FR"/>
          </a:p>
        </p:txBody>
      </p:sp>
    </p:spTree>
    <p:extLst>
      <p:ext uri="{BB962C8B-B14F-4D97-AF65-F5344CB8AC3E}">
        <p14:creationId xmlns:p14="http://schemas.microsoft.com/office/powerpoint/2010/main" val="1002510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1" i="0" u="none" strike="noStrike" cap="none" normalizeH="0" baseline="0" dirty="0">
                <a:ln>
                  <a:noFill/>
                </a:ln>
                <a:solidFill>
                  <a:schemeClr val="tx1"/>
                </a:solidFill>
                <a:effectLst/>
                <a:latin typeface="Arial" panose="020B0604020202020204" pitchFamily="34" charset="0"/>
              </a:rPr>
              <a:t>Commit:</a:t>
            </a:r>
            <a:r>
              <a:rPr kumimoji="0" lang="fr-FR" altLang="fr-FR" sz="1200" b="0" i="0" u="none" strike="noStrike" cap="none" normalizeH="0" baseline="0" dirty="0">
                <a:ln>
                  <a:noFill/>
                </a:ln>
                <a:solidFill>
                  <a:schemeClr val="tx1"/>
                </a:solidFill>
                <a:effectLst/>
                <a:latin typeface="Arial" panose="020B0604020202020204" pitchFamily="34" charset="0"/>
              </a:rPr>
              <a:t> Le développeur effectue une modification dans le code source et l'enregistre (commit) dans un dépôt de code versionné, généralement Git.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1" i="0" u="none" strike="noStrike" cap="none" normalizeH="0" baseline="0" dirty="0" err="1">
                <a:ln>
                  <a:noFill/>
                </a:ln>
                <a:solidFill>
                  <a:schemeClr val="tx1"/>
                </a:solidFill>
                <a:effectLst/>
                <a:latin typeface="Arial" panose="020B0604020202020204" pitchFamily="34" charset="0"/>
              </a:rPr>
              <a:t>Build</a:t>
            </a:r>
            <a:r>
              <a:rPr kumimoji="0" lang="fr-FR" altLang="fr-FR" sz="1200" b="1" i="0" u="none" strike="noStrike" cap="none" normalizeH="0" baseline="0" dirty="0">
                <a:ln>
                  <a:noFill/>
                </a:ln>
                <a:solidFill>
                  <a:schemeClr val="tx1"/>
                </a:solidFill>
                <a:effectLst/>
                <a:latin typeface="Arial" panose="020B0604020202020204" pitchFamily="34" charset="0"/>
              </a:rPr>
              <a:t>:</a:t>
            </a:r>
            <a:r>
              <a:rPr kumimoji="0" lang="fr-FR" altLang="fr-FR" sz="1200" b="0" i="0" u="none" strike="noStrike" cap="none" normalizeH="0" baseline="0" dirty="0">
                <a:ln>
                  <a:noFill/>
                </a:ln>
                <a:solidFill>
                  <a:schemeClr val="tx1"/>
                </a:solidFill>
                <a:effectLst/>
                <a:latin typeface="Arial" panose="020B0604020202020204" pitchFamily="34" charset="0"/>
              </a:rPr>
              <a:t> Le système CI/CD (ici, Jenkins) récupère automatiquement les dernières modifications et lance la construction de l'application. Cela implique la compilation du code, la résolution des dépendances et la création d'un artefact exécutable (par exemple, un fichier JAR, WAR, etc.).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1" i="0" u="none" strike="noStrike" cap="none" normalizeH="0" baseline="0" dirty="0">
                <a:ln>
                  <a:noFill/>
                </a:ln>
                <a:solidFill>
                  <a:schemeClr val="tx1"/>
                </a:solidFill>
                <a:effectLst/>
                <a:latin typeface="Arial" panose="020B0604020202020204" pitchFamily="34" charset="0"/>
              </a:rPr>
              <a:t>Test:</a:t>
            </a:r>
            <a:r>
              <a:rPr kumimoji="0" lang="fr-FR" altLang="fr-FR" sz="1200" b="0" i="0" u="none" strike="noStrike" cap="none" normalizeH="0" baseline="0" dirty="0">
                <a:ln>
                  <a:noFill/>
                </a:ln>
                <a:solidFill>
                  <a:schemeClr val="tx1"/>
                </a:solidFill>
                <a:effectLst/>
                <a:latin typeface="Arial" panose="020B0604020202020204" pitchFamily="34" charset="0"/>
              </a:rPr>
              <a:t> L'artefact construit est soumis à une série de tests automatisés (unitaires, d'intégration, etc.) pour vérifier son bon fonctionnement et détecter d'éventuelles erreurs.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1" i="0" u="none" strike="noStrike" cap="none" normalizeH="0" baseline="0" dirty="0">
                <a:ln>
                  <a:noFill/>
                </a:ln>
                <a:solidFill>
                  <a:schemeClr val="tx1"/>
                </a:solidFill>
                <a:effectLst/>
                <a:latin typeface="Arial" panose="020B0604020202020204" pitchFamily="34" charset="0"/>
              </a:rPr>
              <a:t>Stage:</a:t>
            </a:r>
            <a:r>
              <a:rPr kumimoji="0" lang="fr-FR" altLang="fr-FR" sz="1200" b="0" i="0" u="none" strike="noStrike" cap="none" normalizeH="0" baseline="0" dirty="0">
                <a:ln>
                  <a:noFill/>
                </a:ln>
                <a:solidFill>
                  <a:schemeClr val="tx1"/>
                </a:solidFill>
                <a:effectLst/>
                <a:latin typeface="Arial" panose="020B0604020202020204" pitchFamily="34" charset="0"/>
              </a:rPr>
              <a:t> L'application est déployée dans un environnement de </a:t>
            </a:r>
            <a:r>
              <a:rPr kumimoji="0" lang="fr-FR" altLang="fr-FR" sz="1200" b="0" i="0" u="none" strike="noStrike" cap="none" normalizeH="0" baseline="0" dirty="0" err="1">
                <a:ln>
                  <a:noFill/>
                </a:ln>
                <a:solidFill>
                  <a:schemeClr val="tx1"/>
                </a:solidFill>
                <a:effectLst/>
                <a:latin typeface="Arial" panose="020B0604020202020204" pitchFamily="34" charset="0"/>
              </a:rPr>
              <a:t>pré-production</a:t>
            </a:r>
            <a:r>
              <a:rPr kumimoji="0" lang="fr-FR" altLang="fr-FR" sz="1200" b="0" i="0" u="none" strike="noStrike" cap="none" normalizeH="0" baseline="0" dirty="0">
                <a:ln>
                  <a:noFill/>
                </a:ln>
                <a:solidFill>
                  <a:schemeClr val="tx1"/>
                </a:solidFill>
                <a:effectLst/>
                <a:latin typeface="Arial" panose="020B0604020202020204" pitchFamily="34" charset="0"/>
              </a:rPr>
              <a:t> (</a:t>
            </a:r>
            <a:r>
              <a:rPr kumimoji="0" lang="fr-FR" altLang="fr-FR" sz="1200" b="0" i="0" u="none" strike="noStrike" cap="none" normalizeH="0" baseline="0" dirty="0" err="1">
                <a:ln>
                  <a:noFill/>
                </a:ln>
                <a:solidFill>
                  <a:schemeClr val="tx1"/>
                </a:solidFill>
                <a:effectLst/>
                <a:latin typeface="Arial" panose="020B0604020202020204" pitchFamily="34" charset="0"/>
              </a:rPr>
              <a:t>staging</a:t>
            </a:r>
            <a:r>
              <a:rPr kumimoji="0" lang="fr-FR" altLang="fr-FR" sz="1200" b="0" i="0" u="none" strike="noStrike" cap="none" normalizeH="0" baseline="0" dirty="0">
                <a:ln>
                  <a:noFill/>
                </a:ln>
                <a:solidFill>
                  <a:schemeClr val="tx1"/>
                </a:solidFill>
                <a:effectLst/>
                <a:latin typeface="Arial" panose="020B0604020202020204" pitchFamily="34" charset="0"/>
              </a:rPr>
              <a:t>) pour des tests supplémentaires, tels que des tests d'acceptation utilisateur ou des tests de performance.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1" i="0" u="none" strike="noStrike" cap="none" normalizeH="0" baseline="0" dirty="0" err="1">
                <a:ln>
                  <a:noFill/>
                </a:ln>
                <a:solidFill>
                  <a:schemeClr val="tx1"/>
                </a:solidFill>
                <a:effectLst/>
                <a:latin typeface="Arial" panose="020B0604020202020204" pitchFamily="34" charset="0"/>
              </a:rPr>
              <a:t>Deploy</a:t>
            </a:r>
            <a:r>
              <a:rPr kumimoji="0" lang="fr-FR" altLang="fr-FR" sz="1200" b="1" i="0" u="none" strike="noStrike" cap="none" normalizeH="0" baseline="0" dirty="0">
                <a:ln>
                  <a:noFill/>
                </a:ln>
                <a:solidFill>
                  <a:schemeClr val="tx1"/>
                </a:solidFill>
                <a:effectLst/>
                <a:latin typeface="Arial" panose="020B0604020202020204" pitchFamily="34" charset="0"/>
              </a:rPr>
              <a:t> Dev/QA...:</a:t>
            </a:r>
            <a:r>
              <a:rPr kumimoji="0" lang="fr-FR" altLang="fr-FR" sz="1200" b="0" i="0" u="none" strike="noStrike" cap="none" normalizeH="0" baseline="0" dirty="0">
                <a:ln>
                  <a:noFill/>
                </a:ln>
                <a:solidFill>
                  <a:schemeClr val="tx1"/>
                </a:solidFill>
                <a:effectLst/>
                <a:latin typeface="Arial" panose="020B0604020202020204" pitchFamily="34" charset="0"/>
              </a:rPr>
              <a:t> L'application est déployée dans différents environnements (développement, qualification, etc.) pour être testée par les équipes concernées.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1" i="0" u="none" strike="noStrike" cap="none" normalizeH="0" baseline="0" dirty="0">
                <a:ln>
                  <a:noFill/>
                </a:ln>
                <a:solidFill>
                  <a:schemeClr val="tx1"/>
                </a:solidFill>
                <a:effectLst/>
                <a:latin typeface="Arial" panose="020B0604020202020204" pitchFamily="34" charset="0"/>
              </a:rPr>
              <a:t>Production:</a:t>
            </a:r>
            <a:r>
              <a:rPr kumimoji="0" lang="fr-FR" altLang="fr-FR" sz="1200" b="0" i="0" u="none" strike="noStrike" cap="none" normalizeH="0" baseline="0" dirty="0">
                <a:ln>
                  <a:noFill/>
                </a:ln>
                <a:solidFill>
                  <a:schemeClr val="tx1"/>
                </a:solidFill>
                <a:effectLst/>
                <a:latin typeface="Arial" panose="020B0604020202020204" pitchFamily="34" charset="0"/>
              </a:rPr>
              <a:t> Une fois que l'application a passé toutes les étapes de test avec succès, elle est déployée dans l'environnement de production, accessible aux utilisateurs finaux. </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4355415C-D7F4-4E36-ADBD-873DCF2F2144}" type="slidenum">
              <a:rPr lang="fr-FR" smtClean="0"/>
              <a:t>9</a:t>
            </a:fld>
            <a:endParaRPr lang="fr-FR"/>
          </a:p>
        </p:txBody>
      </p:sp>
    </p:spTree>
    <p:extLst>
      <p:ext uri="{BB962C8B-B14F-4D97-AF65-F5344CB8AC3E}">
        <p14:creationId xmlns:p14="http://schemas.microsoft.com/office/powerpoint/2010/main" val="3892778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AF554-2680-448C-86DC-C1AFF506A2E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D1F2EE9-3757-B4C3-828D-8D49DB2F94C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F770135-BC05-DFD0-9A17-18A404289B14}"/>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1" i="0" u="none" strike="noStrike" cap="none" normalizeH="0" baseline="0" dirty="0">
                <a:ln>
                  <a:noFill/>
                </a:ln>
                <a:solidFill>
                  <a:schemeClr val="tx1"/>
                </a:solidFill>
                <a:effectLst/>
                <a:latin typeface="Arial" panose="020B0604020202020204" pitchFamily="34" charset="0"/>
              </a:rPr>
              <a:t>Commit:</a:t>
            </a:r>
            <a:r>
              <a:rPr kumimoji="0" lang="fr-FR" altLang="fr-FR" sz="1200" b="0" i="0" u="none" strike="noStrike" cap="none" normalizeH="0" baseline="0" dirty="0">
                <a:ln>
                  <a:noFill/>
                </a:ln>
                <a:solidFill>
                  <a:schemeClr val="tx1"/>
                </a:solidFill>
                <a:effectLst/>
                <a:latin typeface="Arial" panose="020B0604020202020204" pitchFamily="34" charset="0"/>
              </a:rPr>
              <a:t> Le développeur effectue une modification dans le code source et l'enregistre (commit) dans un dépôt de code versionné, généralement Git.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1" i="0" u="none" strike="noStrike" cap="none" normalizeH="0" baseline="0" dirty="0" err="1">
                <a:ln>
                  <a:noFill/>
                </a:ln>
                <a:solidFill>
                  <a:schemeClr val="tx1"/>
                </a:solidFill>
                <a:effectLst/>
                <a:latin typeface="Arial" panose="020B0604020202020204" pitchFamily="34" charset="0"/>
              </a:rPr>
              <a:t>Build</a:t>
            </a:r>
            <a:r>
              <a:rPr kumimoji="0" lang="fr-FR" altLang="fr-FR" sz="1200" b="1" i="0" u="none" strike="noStrike" cap="none" normalizeH="0" baseline="0" dirty="0">
                <a:ln>
                  <a:noFill/>
                </a:ln>
                <a:solidFill>
                  <a:schemeClr val="tx1"/>
                </a:solidFill>
                <a:effectLst/>
                <a:latin typeface="Arial" panose="020B0604020202020204" pitchFamily="34" charset="0"/>
              </a:rPr>
              <a:t>:</a:t>
            </a:r>
            <a:r>
              <a:rPr kumimoji="0" lang="fr-FR" altLang="fr-FR" sz="1200" b="0" i="0" u="none" strike="noStrike" cap="none" normalizeH="0" baseline="0" dirty="0">
                <a:ln>
                  <a:noFill/>
                </a:ln>
                <a:solidFill>
                  <a:schemeClr val="tx1"/>
                </a:solidFill>
                <a:effectLst/>
                <a:latin typeface="Arial" panose="020B0604020202020204" pitchFamily="34" charset="0"/>
              </a:rPr>
              <a:t> Le système CI/CD (ici, Jenkins) récupère automatiquement les dernières modifications et lance la construction de l'application. Cela implique la compilation du code, la résolution des dépendances et la création d'un artefact exécutable (par exemple, un fichier JAR, WAR, etc.).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1" i="0" u="none" strike="noStrike" cap="none" normalizeH="0" baseline="0" dirty="0">
                <a:ln>
                  <a:noFill/>
                </a:ln>
                <a:solidFill>
                  <a:schemeClr val="tx1"/>
                </a:solidFill>
                <a:effectLst/>
                <a:latin typeface="Arial" panose="020B0604020202020204" pitchFamily="34" charset="0"/>
              </a:rPr>
              <a:t>Test:</a:t>
            </a:r>
            <a:r>
              <a:rPr kumimoji="0" lang="fr-FR" altLang="fr-FR" sz="1200" b="0" i="0" u="none" strike="noStrike" cap="none" normalizeH="0" baseline="0" dirty="0">
                <a:ln>
                  <a:noFill/>
                </a:ln>
                <a:solidFill>
                  <a:schemeClr val="tx1"/>
                </a:solidFill>
                <a:effectLst/>
                <a:latin typeface="Arial" panose="020B0604020202020204" pitchFamily="34" charset="0"/>
              </a:rPr>
              <a:t> L'artefact construit est soumis à une série de tests automatisés (unitaires, d'intégration, etc.) pour vérifier son bon fonctionnement et détecter d'éventuelles erreurs.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1" i="0" u="none" strike="noStrike" cap="none" normalizeH="0" baseline="0" dirty="0">
                <a:ln>
                  <a:noFill/>
                </a:ln>
                <a:solidFill>
                  <a:schemeClr val="tx1"/>
                </a:solidFill>
                <a:effectLst/>
                <a:latin typeface="Arial" panose="020B0604020202020204" pitchFamily="34" charset="0"/>
              </a:rPr>
              <a:t>Stage:</a:t>
            </a:r>
            <a:r>
              <a:rPr kumimoji="0" lang="fr-FR" altLang="fr-FR" sz="1200" b="0" i="0" u="none" strike="noStrike" cap="none" normalizeH="0" baseline="0" dirty="0">
                <a:ln>
                  <a:noFill/>
                </a:ln>
                <a:solidFill>
                  <a:schemeClr val="tx1"/>
                </a:solidFill>
                <a:effectLst/>
                <a:latin typeface="Arial" panose="020B0604020202020204" pitchFamily="34" charset="0"/>
              </a:rPr>
              <a:t> L'application est déployée dans un environnement de </a:t>
            </a:r>
            <a:r>
              <a:rPr kumimoji="0" lang="fr-FR" altLang="fr-FR" sz="1200" b="0" i="0" u="none" strike="noStrike" cap="none" normalizeH="0" baseline="0" dirty="0" err="1">
                <a:ln>
                  <a:noFill/>
                </a:ln>
                <a:solidFill>
                  <a:schemeClr val="tx1"/>
                </a:solidFill>
                <a:effectLst/>
                <a:latin typeface="Arial" panose="020B0604020202020204" pitchFamily="34" charset="0"/>
              </a:rPr>
              <a:t>pré-production</a:t>
            </a:r>
            <a:r>
              <a:rPr kumimoji="0" lang="fr-FR" altLang="fr-FR" sz="1200" b="0" i="0" u="none" strike="noStrike" cap="none" normalizeH="0" baseline="0" dirty="0">
                <a:ln>
                  <a:noFill/>
                </a:ln>
                <a:solidFill>
                  <a:schemeClr val="tx1"/>
                </a:solidFill>
                <a:effectLst/>
                <a:latin typeface="Arial" panose="020B0604020202020204" pitchFamily="34" charset="0"/>
              </a:rPr>
              <a:t> (</a:t>
            </a:r>
            <a:r>
              <a:rPr kumimoji="0" lang="fr-FR" altLang="fr-FR" sz="1200" b="0" i="0" u="none" strike="noStrike" cap="none" normalizeH="0" baseline="0" dirty="0" err="1">
                <a:ln>
                  <a:noFill/>
                </a:ln>
                <a:solidFill>
                  <a:schemeClr val="tx1"/>
                </a:solidFill>
                <a:effectLst/>
                <a:latin typeface="Arial" panose="020B0604020202020204" pitchFamily="34" charset="0"/>
              </a:rPr>
              <a:t>staging</a:t>
            </a:r>
            <a:r>
              <a:rPr kumimoji="0" lang="fr-FR" altLang="fr-FR" sz="1200" b="0" i="0" u="none" strike="noStrike" cap="none" normalizeH="0" baseline="0" dirty="0">
                <a:ln>
                  <a:noFill/>
                </a:ln>
                <a:solidFill>
                  <a:schemeClr val="tx1"/>
                </a:solidFill>
                <a:effectLst/>
                <a:latin typeface="Arial" panose="020B0604020202020204" pitchFamily="34" charset="0"/>
              </a:rPr>
              <a:t>) pour des tests supplémentaires, tels que des tests d'acceptation utilisateur ou des tests de performance.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1" i="0" u="none" strike="noStrike" cap="none" normalizeH="0" baseline="0" dirty="0" err="1">
                <a:ln>
                  <a:noFill/>
                </a:ln>
                <a:solidFill>
                  <a:schemeClr val="tx1"/>
                </a:solidFill>
                <a:effectLst/>
                <a:latin typeface="Arial" panose="020B0604020202020204" pitchFamily="34" charset="0"/>
              </a:rPr>
              <a:t>Deploy</a:t>
            </a:r>
            <a:r>
              <a:rPr kumimoji="0" lang="fr-FR" altLang="fr-FR" sz="1200" b="1" i="0" u="none" strike="noStrike" cap="none" normalizeH="0" baseline="0" dirty="0">
                <a:ln>
                  <a:noFill/>
                </a:ln>
                <a:solidFill>
                  <a:schemeClr val="tx1"/>
                </a:solidFill>
                <a:effectLst/>
                <a:latin typeface="Arial" panose="020B0604020202020204" pitchFamily="34" charset="0"/>
              </a:rPr>
              <a:t> Dev/QA...:</a:t>
            </a:r>
            <a:r>
              <a:rPr kumimoji="0" lang="fr-FR" altLang="fr-FR" sz="1200" b="0" i="0" u="none" strike="noStrike" cap="none" normalizeH="0" baseline="0" dirty="0">
                <a:ln>
                  <a:noFill/>
                </a:ln>
                <a:solidFill>
                  <a:schemeClr val="tx1"/>
                </a:solidFill>
                <a:effectLst/>
                <a:latin typeface="Arial" panose="020B0604020202020204" pitchFamily="34" charset="0"/>
              </a:rPr>
              <a:t> L'application est déployée dans différents environnements (développement, qualification, etc.) pour être testée par les équipes concernées.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1" i="0" u="none" strike="noStrike" cap="none" normalizeH="0" baseline="0" dirty="0">
                <a:ln>
                  <a:noFill/>
                </a:ln>
                <a:solidFill>
                  <a:schemeClr val="tx1"/>
                </a:solidFill>
                <a:effectLst/>
                <a:latin typeface="Arial" panose="020B0604020202020204" pitchFamily="34" charset="0"/>
              </a:rPr>
              <a:t>Production:</a:t>
            </a:r>
            <a:r>
              <a:rPr kumimoji="0" lang="fr-FR" altLang="fr-FR" sz="1200" b="0" i="0" u="none" strike="noStrike" cap="none" normalizeH="0" baseline="0" dirty="0">
                <a:ln>
                  <a:noFill/>
                </a:ln>
                <a:solidFill>
                  <a:schemeClr val="tx1"/>
                </a:solidFill>
                <a:effectLst/>
                <a:latin typeface="Arial" panose="020B0604020202020204" pitchFamily="34" charset="0"/>
              </a:rPr>
              <a:t> Une fois que l'application a passé toutes les étapes de test avec succès, elle est déployée dans l'environnement de production, accessible aux utilisateurs finaux. </a:t>
            </a:r>
          </a:p>
          <a:p>
            <a:endParaRPr lang="fr-FR" dirty="0"/>
          </a:p>
          <a:p>
            <a:endParaRPr lang="fr-FR" dirty="0"/>
          </a:p>
        </p:txBody>
      </p:sp>
      <p:sp>
        <p:nvSpPr>
          <p:cNvPr id="4" name="Espace réservé du numéro de diapositive 3">
            <a:extLst>
              <a:ext uri="{FF2B5EF4-FFF2-40B4-BE49-F238E27FC236}">
                <a16:creationId xmlns:a16="http://schemas.microsoft.com/office/drawing/2014/main" id="{A6A06970-2F2D-6555-9B35-478EC2F73A31}"/>
              </a:ext>
            </a:extLst>
          </p:cNvPr>
          <p:cNvSpPr>
            <a:spLocks noGrp="1"/>
          </p:cNvSpPr>
          <p:nvPr>
            <p:ph type="sldNum" sz="quarter" idx="5"/>
          </p:nvPr>
        </p:nvSpPr>
        <p:spPr/>
        <p:txBody>
          <a:bodyPr/>
          <a:lstStyle/>
          <a:p>
            <a:fld id="{4355415C-D7F4-4E36-ADBD-873DCF2F2144}" type="slidenum">
              <a:rPr lang="fr-FR" smtClean="0"/>
              <a:t>10</a:t>
            </a:fld>
            <a:endParaRPr lang="fr-FR"/>
          </a:p>
        </p:txBody>
      </p:sp>
    </p:spTree>
    <p:extLst>
      <p:ext uri="{BB962C8B-B14F-4D97-AF65-F5344CB8AC3E}">
        <p14:creationId xmlns:p14="http://schemas.microsoft.com/office/powerpoint/2010/main" val="281665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0B4DE-8CF2-67B8-1488-3DB5421FC71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1D29B22-17A9-1BFB-219F-D465EA525F4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5F3889F-AAE7-A26A-D666-C9245B65E1EE}"/>
              </a:ext>
            </a:extLst>
          </p:cNvPr>
          <p:cNvSpPr>
            <a:spLocks noGrp="1"/>
          </p:cNvSpPr>
          <p:nvPr>
            <p:ph type="body" idx="1"/>
          </p:nvPr>
        </p:nvSpPr>
        <p:spPr/>
        <p:txBody>
          <a:bodyPr/>
          <a:lstStyle/>
          <a:p>
            <a:pPr algn="l"/>
            <a:r>
              <a:rPr lang="fr-FR" b="0" i="0" dirty="0">
                <a:solidFill>
                  <a:srgbClr val="3C4858"/>
                </a:solidFill>
                <a:effectLst/>
                <a:latin typeface="Arial" panose="020B0604020202020204" pitchFamily="34" charset="0"/>
              </a:rPr>
              <a:t>Apres l’installation de </a:t>
            </a:r>
            <a:r>
              <a:rPr lang="fr-FR" b="0" i="0" dirty="0" err="1">
                <a:solidFill>
                  <a:srgbClr val="3C4858"/>
                </a:solidFill>
                <a:effectLst/>
                <a:latin typeface="Arial" panose="020B0604020202020204" pitchFamily="34" charset="0"/>
              </a:rPr>
              <a:t>jenkins</a:t>
            </a:r>
            <a:r>
              <a:rPr lang="fr-FR" b="0" i="0" dirty="0">
                <a:solidFill>
                  <a:srgbClr val="3C4858"/>
                </a:solidFill>
                <a:effectLst/>
                <a:latin typeface="Arial" panose="020B0604020202020204" pitchFamily="34" charset="0"/>
              </a:rPr>
              <a:t> </a:t>
            </a:r>
          </a:p>
          <a:p>
            <a:pPr algn="l"/>
            <a:r>
              <a:rPr lang="fr-FR" b="0" i="0" dirty="0">
                <a:solidFill>
                  <a:srgbClr val="3C4858"/>
                </a:solidFill>
                <a:effectLst/>
                <a:latin typeface="Arial" panose="020B0604020202020204" pitchFamily="34" charset="0"/>
              </a:rPr>
              <a:t>On </a:t>
            </a:r>
            <a:r>
              <a:rPr lang="fr-FR" b="0" i="0" dirty="0" err="1">
                <a:solidFill>
                  <a:srgbClr val="3C4858"/>
                </a:solidFill>
                <a:effectLst/>
                <a:latin typeface="Arial" panose="020B0604020202020204" pitchFamily="34" charset="0"/>
              </a:rPr>
              <a:t>passse</a:t>
            </a:r>
            <a:r>
              <a:rPr lang="fr-FR" b="0" i="0" dirty="0">
                <a:solidFill>
                  <a:srgbClr val="3C4858"/>
                </a:solidFill>
                <a:effectLst/>
                <a:latin typeface="Arial" panose="020B0604020202020204" pitchFamily="34" charset="0"/>
              </a:rPr>
              <a:t> à Créer le pipeline</a:t>
            </a:r>
          </a:p>
          <a:p>
            <a:pPr algn="l"/>
            <a:r>
              <a:rPr lang="fr-FR" b="0" i="0" dirty="0">
                <a:solidFill>
                  <a:srgbClr val="3C4858"/>
                </a:solidFill>
                <a:effectLst/>
                <a:latin typeface="Arial" panose="020B0604020202020204" pitchFamily="34" charset="0"/>
              </a:rPr>
              <a:t>Revenons au niveau du tableau de bord et cliquons sur </a:t>
            </a:r>
            <a:r>
              <a:rPr lang="fr-FR" b="0" i="1" dirty="0">
                <a:solidFill>
                  <a:srgbClr val="3C4858"/>
                </a:solidFill>
                <a:effectLst/>
                <a:latin typeface="Arial" panose="020B0604020202020204" pitchFamily="34" charset="0"/>
              </a:rPr>
              <a:t>Nouveau Item</a:t>
            </a:r>
            <a:r>
              <a:rPr lang="fr-FR" b="0" i="0" dirty="0">
                <a:solidFill>
                  <a:srgbClr val="3C4858"/>
                </a:solidFill>
                <a:effectLst/>
                <a:latin typeface="Arial" panose="020B0604020202020204" pitchFamily="34" charset="0"/>
              </a:rPr>
              <a:t>.</a:t>
            </a:r>
          </a:p>
          <a:p>
            <a:endParaRPr lang="fr-FR" dirty="0"/>
          </a:p>
        </p:txBody>
      </p:sp>
      <p:sp>
        <p:nvSpPr>
          <p:cNvPr id="4" name="Espace réservé du numéro de diapositive 3">
            <a:extLst>
              <a:ext uri="{FF2B5EF4-FFF2-40B4-BE49-F238E27FC236}">
                <a16:creationId xmlns:a16="http://schemas.microsoft.com/office/drawing/2014/main" id="{C1007B3F-928E-5AFE-3295-1E1DDA417DD5}"/>
              </a:ext>
            </a:extLst>
          </p:cNvPr>
          <p:cNvSpPr>
            <a:spLocks noGrp="1"/>
          </p:cNvSpPr>
          <p:nvPr>
            <p:ph type="sldNum" sz="quarter" idx="5"/>
          </p:nvPr>
        </p:nvSpPr>
        <p:spPr/>
        <p:txBody>
          <a:bodyPr/>
          <a:lstStyle/>
          <a:p>
            <a:fld id="{4355415C-D7F4-4E36-ADBD-873DCF2F2144}" type="slidenum">
              <a:rPr lang="fr-FR" smtClean="0"/>
              <a:t>11</a:t>
            </a:fld>
            <a:endParaRPr lang="fr-FR"/>
          </a:p>
        </p:txBody>
      </p:sp>
    </p:spTree>
    <p:extLst>
      <p:ext uri="{BB962C8B-B14F-4D97-AF65-F5344CB8AC3E}">
        <p14:creationId xmlns:p14="http://schemas.microsoft.com/office/powerpoint/2010/main" val="3355927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53E45-4D7B-8CCC-6F29-0EFA87AFB74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151472F-7424-0E1A-6EC6-2F3F89B0C4F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55173B1-EB0E-9F96-B3F1-F4B2AFB0B862}"/>
              </a:ext>
            </a:extLst>
          </p:cNvPr>
          <p:cNvSpPr>
            <a:spLocks noGrp="1"/>
          </p:cNvSpPr>
          <p:nvPr>
            <p:ph type="body" idx="1"/>
          </p:nvPr>
        </p:nvSpPr>
        <p:spPr/>
        <p:txBody>
          <a:bodyPr/>
          <a:lstStyle/>
          <a:p>
            <a:pPr algn="l"/>
            <a:r>
              <a:rPr lang="fr-FR" b="0" i="0" dirty="0">
                <a:solidFill>
                  <a:srgbClr val="3C4858"/>
                </a:solidFill>
                <a:effectLst/>
                <a:latin typeface="Arial" panose="020B0604020202020204" pitchFamily="34" charset="0"/>
              </a:rPr>
              <a:t>Apres l’installation de </a:t>
            </a:r>
            <a:r>
              <a:rPr lang="fr-FR" b="0" i="0" dirty="0" err="1">
                <a:solidFill>
                  <a:srgbClr val="3C4858"/>
                </a:solidFill>
                <a:effectLst/>
                <a:latin typeface="Arial" panose="020B0604020202020204" pitchFamily="34" charset="0"/>
              </a:rPr>
              <a:t>jenkins</a:t>
            </a:r>
            <a:r>
              <a:rPr lang="fr-FR" b="0" i="0" dirty="0">
                <a:solidFill>
                  <a:srgbClr val="3C4858"/>
                </a:solidFill>
                <a:effectLst/>
                <a:latin typeface="Arial" panose="020B0604020202020204" pitchFamily="34" charset="0"/>
              </a:rPr>
              <a:t> </a:t>
            </a:r>
          </a:p>
          <a:p>
            <a:pPr algn="l"/>
            <a:r>
              <a:rPr lang="fr-FR" b="0" i="0" dirty="0">
                <a:solidFill>
                  <a:srgbClr val="3C4858"/>
                </a:solidFill>
                <a:effectLst/>
                <a:latin typeface="Arial" panose="020B0604020202020204" pitchFamily="34" charset="0"/>
              </a:rPr>
              <a:t>On </a:t>
            </a:r>
            <a:r>
              <a:rPr lang="fr-FR" b="0" i="0" dirty="0" err="1">
                <a:solidFill>
                  <a:srgbClr val="3C4858"/>
                </a:solidFill>
                <a:effectLst/>
                <a:latin typeface="Arial" panose="020B0604020202020204" pitchFamily="34" charset="0"/>
              </a:rPr>
              <a:t>passse</a:t>
            </a:r>
            <a:r>
              <a:rPr lang="fr-FR" b="0" i="0" dirty="0">
                <a:solidFill>
                  <a:srgbClr val="3C4858"/>
                </a:solidFill>
                <a:effectLst/>
                <a:latin typeface="Arial" panose="020B0604020202020204" pitchFamily="34" charset="0"/>
              </a:rPr>
              <a:t> à Créer le pipeline</a:t>
            </a:r>
          </a:p>
          <a:p>
            <a:pPr algn="l"/>
            <a:r>
              <a:rPr lang="fr-FR" b="0" i="0" dirty="0">
                <a:solidFill>
                  <a:srgbClr val="3C4858"/>
                </a:solidFill>
                <a:effectLst/>
                <a:latin typeface="Arial" panose="020B0604020202020204" pitchFamily="34" charset="0"/>
              </a:rPr>
              <a:t>Revenons au niveau du tableau de bord et cliquons sur </a:t>
            </a:r>
            <a:r>
              <a:rPr lang="fr-FR" b="0" i="1" dirty="0">
                <a:solidFill>
                  <a:srgbClr val="3C4858"/>
                </a:solidFill>
                <a:effectLst/>
                <a:latin typeface="Arial" panose="020B0604020202020204" pitchFamily="34" charset="0"/>
              </a:rPr>
              <a:t>Nouveau Item</a:t>
            </a:r>
            <a:r>
              <a:rPr lang="fr-FR" b="0" i="0" dirty="0">
                <a:solidFill>
                  <a:srgbClr val="3C4858"/>
                </a:solidFill>
                <a:effectLst/>
                <a:latin typeface="Arial" panose="020B0604020202020204" pitchFamily="34" charset="0"/>
              </a:rPr>
              <a:t>.</a:t>
            </a:r>
          </a:p>
          <a:p>
            <a:endParaRPr lang="fr-FR" dirty="0"/>
          </a:p>
        </p:txBody>
      </p:sp>
      <p:sp>
        <p:nvSpPr>
          <p:cNvPr id="4" name="Espace réservé du numéro de diapositive 3">
            <a:extLst>
              <a:ext uri="{FF2B5EF4-FFF2-40B4-BE49-F238E27FC236}">
                <a16:creationId xmlns:a16="http://schemas.microsoft.com/office/drawing/2014/main" id="{5AD0395E-9B87-994B-FC89-9BBC5AFA4E99}"/>
              </a:ext>
            </a:extLst>
          </p:cNvPr>
          <p:cNvSpPr>
            <a:spLocks noGrp="1"/>
          </p:cNvSpPr>
          <p:nvPr>
            <p:ph type="sldNum" sz="quarter" idx="5"/>
          </p:nvPr>
        </p:nvSpPr>
        <p:spPr/>
        <p:txBody>
          <a:bodyPr/>
          <a:lstStyle/>
          <a:p>
            <a:fld id="{4355415C-D7F4-4E36-ADBD-873DCF2F2144}" type="slidenum">
              <a:rPr lang="fr-FR" smtClean="0"/>
              <a:t>12</a:t>
            </a:fld>
            <a:endParaRPr lang="fr-FR"/>
          </a:p>
        </p:txBody>
      </p:sp>
    </p:spTree>
    <p:extLst>
      <p:ext uri="{BB962C8B-B14F-4D97-AF65-F5344CB8AC3E}">
        <p14:creationId xmlns:p14="http://schemas.microsoft.com/office/powerpoint/2010/main" val="1924663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3DD2A-BE67-C566-B09B-CEA0893B788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F31601F-4EEA-E74C-D94E-3DC46129996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0C348F2-14FF-A3C4-8DA3-7FAE0502A191}"/>
              </a:ext>
            </a:extLst>
          </p:cNvPr>
          <p:cNvSpPr>
            <a:spLocks noGrp="1"/>
          </p:cNvSpPr>
          <p:nvPr>
            <p:ph type="body" idx="1"/>
          </p:nvPr>
        </p:nvSpPr>
        <p:spPr/>
        <p:txBody>
          <a:bodyPr/>
          <a:lstStyle/>
          <a:p>
            <a:pPr algn="l"/>
            <a:r>
              <a:rPr lang="fr-FR" b="0" i="0" dirty="0">
                <a:solidFill>
                  <a:srgbClr val="3C4858"/>
                </a:solidFill>
                <a:effectLst/>
                <a:latin typeface="Arial" panose="020B0604020202020204" pitchFamily="34" charset="0"/>
              </a:rPr>
              <a:t>Apres l’installation de </a:t>
            </a:r>
            <a:r>
              <a:rPr lang="fr-FR" b="0" i="0" dirty="0" err="1">
                <a:solidFill>
                  <a:srgbClr val="3C4858"/>
                </a:solidFill>
                <a:effectLst/>
                <a:latin typeface="Arial" panose="020B0604020202020204" pitchFamily="34" charset="0"/>
              </a:rPr>
              <a:t>jenkins</a:t>
            </a:r>
            <a:r>
              <a:rPr lang="fr-FR" b="0" i="0" dirty="0">
                <a:solidFill>
                  <a:srgbClr val="3C4858"/>
                </a:solidFill>
                <a:effectLst/>
                <a:latin typeface="Arial" panose="020B0604020202020204" pitchFamily="34" charset="0"/>
              </a:rPr>
              <a:t> </a:t>
            </a:r>
          </a:p>
          <a:p>
            <a:pPr algn="l"/>
            <a:r>
              <a:rPr lang="fr-FR" b="0" i="0" dirty="0">
                <a:solidFill>
                  <a:srgbClr val="3C4858"/>
                </a:solidFill>
                <a:effectLst/>
                <a:latin typeface="Arial" panose="020B0604020202020204" pitchFamily="34" charset="0"/>
              </a:rPr>
              <a:t>On </a:t>
            </a:r>
            <a:r>
              <a:rPr lang="fr-FR" b="0" i="0" dirty="0" err="1">
                <a:solidFill>
                  <a:srgbClr val="3C4858"/>
                </a:solidFill>
                <a:effectLst/>
                <a:latin typeface="Arial" panose="020B0604020202020204" pitchFamily="34" charset="0"/>
              </a:rPr>
              <a:t>passse</a:t>
            </a:r>
            <a:r>
              <a:rPr lang="fr-FR" b="0" i="0" dirty="0">
                <a:solidFill>
                  <a:srgbClr val="3C4858"/>
                </a:solidFill>
                <a:effectLst/>
                <a:latin typeface="Arial" panose="020B0604020202020204" pitchFamily="34" charset="0"/>
              </a:rPr>
              <a:t> à Créer le pipeline</a:t>
            </a:r>
          </a:p>
          <a:p>
            <a:pPr algn="l"/>
            <a:r>
              <a:rPr lang="fr-FR" b="0" i="0" dirty="0">
                <a:solidFill>
                  <a:srgbClr val="3C4858"/>
                </a:solidFill>
                <a:effectLst/>
                <a:latin typeface="Arial" panose="020B0604020202020204" pitchFamily="34" charset="0"/>
              </a:rPr>
              <a:t>Revenons au niveau du tableau de bord et cliquons sur </a:t>
            </a:r>
            <a:r>
              <a:rPr lang="fr-FR" b="0" i="1" dirty="0">
                <a:solidFill>
                  <a:srgbClr val="3C4858"/>
                </a:solidFill>
                <a:effectLst/>
                <a:latin typeface="Arial" panose="020B0604020202020204" pitchFamily="34" charset="0"/>
              </a:rPr>
              <a:t>Nouveau Item</a:t>
            </a:r>
            <a:r>
              <a:rPr lang="fr-FR" b="0" i="0" dirty="0">
                <a:solidFill>
                  <a:srgbClr val="3C4858"/>
                </a:solidFill>
                <a:effectLst/>
                <a:latin typeface="Arial" panose="020B0604020202020204" pitchFamily="34" charset="0"/>
              </a:rPr>
              <a:t>.</a:t>
            </a:r>
          </a:p>
          <a:p>
            <a:endParaRPr lang="fr-FR" dirty="0"/>
          </a:p>
        </p:txBody>
      </p:sp>
      <p:sp>
        <p:nvSpPr>
          <p:cNvPr id="4" name="Espace réservé du numéro de diapositive 3">
            <a:extLst>
              <a:ext uri="{FF2B5EF4-FFF2-40B4-BE49-F238E27FC236}">
                <a16:creationId xmlns:a16="http://schemas.microsoft.com/office/drawing/2014/main" id="{D1672B05-E976-BF2B-B877-FFCA4FFCBDB9}"/>
              </a:ext>
            </a:extLst>
          </p:cNvPr>
          <p:cNvSpPr>
            <a:spLocks noGrp="1"/>
          </p:cNvSpPr>
          <p:nvPr>
            <p:ph type="sldNum" sz="quarter" idx="5"/>
          </p:nvPr>
        </p:nvSpPr>
        <p:spPr/>
        <p:txBody>
          <a:bodyPr/>
          <a:lstStyle/>
          <a:p>
            <a:fld id="{4355415C-D7F4-4E36-ADBD-873DCF2F2144}" type="slidenum">
              <a:rPr lang="fr-FR" smtClean="0"/>
              <a:t>13</a:t>
            </a:fld>
            <a:endParaRPr lang="fr-FR"/>
          </a:p>
        </p:txBody>
      </p:sp>
    </p:spTree>
    <p:extLst>
      <p:ext uri="{BB962C8B-B14F-4D97-AF65-F5344CB8AC3E}">
        <p14:creationId xmlns:p14="http://schemas.microsoft.com/office/powerpoint/2010/main" val="1576002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FEF917-7044-5A7E-EA74-7C17BC7976D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C4CD6AC-4FAF-AE45-C7A5-C6FC70902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91290B6-E326-F709-4112-413773F46696}"/>
              </a:ext>
            </a:extLst>
          </p:cNvPr>
          <p:cNvSpPr>
            <a:spLocks noGrp="1"/>
          </p:cNvSpPr>
          <p:nvPr>
            <p:ph type="dt" sz="half" idx="10"/>
          </p:nvPr>
        </p:nvSpPr>
        <p:spPr/>
        <p:txBody>
          <a:bodyPr/>
          <a:lstStyle/>
          <a:p>
            <a:fld id="{084A1858-8984-4110-8CD2-B936D02B1C1A}" type="datetime1">
              <a:rPr lang="fr-FR" smtClean="0"/>
              <a:t>30/10/2024</a:t>
            </a:fld>
            <a:endParaRPr lang="fr-FR"/>
          </a:p>
        </p:txBody>
      </p:sp>
      <p:sp>
        <p:nvSpPr>
          <p:cNvPr id="5" name="Espace réservé du pied de page 4">
            <a:extLst>
              <a:ext uri="{FF2B5EF4-FFF2-40B4-BE49-F238E27FC236}">
                <a16:creationId xmlns:a16="http://schemas.microsoft.com/office/drawing/2014/main" id="{DF0C3AFF-8760-23A0-C5EA-855E2CF8A1F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C77D04A-F3A4-BFE5-8062-F48B192F8211}"/>
              </a:ext>
            </a:extLst>
          </p:cNvPr>
          <p:cNvSpPr>
            <a:spLocks noGrp="1"/>
          </p:cNvSpPr>
          <p:nvPr>
            <p:ph type="sldNum" sz="quarter" idx="12"/>
          </p:nvPr>
        </p:nvSpPr>
        <p:spPr/>
        <p:txBody>
          <a:bodyPr/>
          <a:lstStyle/>
          <a:p>
            <a:fld id="{DA200185-2256-4785-9B76-B1E797024068}" type="slidenum">
              <a:rPr lang="fr-FR" smtClean="0"/>
              <a:t>‹N°›</a:t>
            </a:fld>
            <a:endParaRPr lang="fr-FR"/>
          </a:p>
        </p:txBody>
      </p:sp>
    </p:spTree>
    <p:extLst>
      <p:ext uri="{BB962C8B-B14F-4D97-AF65-F5344CB8AC3E}">
        <p14:creationId xmlns:p14="http://schemas.microsoft.com/office/powerpoint/2010/main" val="2528560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FA0982-EFE2-C251-137B-70C65FEAAD4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E9B771A-A10D-32D3-9EF5-2C226165DEB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7652D0B-694B-64D5-E2FD-F88460213BB3}"/>
              </a:ext>
            </a:extLst>
          </p:cNvPr>
          <p:cNvSpPr>
            <a:spLocks noGrp="1"/>
          </p:cNvSpPr>
          <p:nvPr>
            <p:ph type="dt" sz="half" idx="10"/>
          </p:nvPr>
        </p:nvSpPr>
        <p:spPr/>
        <p:txBody>
          <a:bodyPr/>
          <a:lstStyle/>
          <a:p>
            <a:fld id="{87E5D5B8-997B-4BB2-BAAD-A457AA24B89D}" type="datetime1">
              <a:rPr lang="fr-FR" smtClean="0"/>
              <a:t>30/10/2024</a:t>
            </a:fld>
            <a:endParaRPr lang="fr-FR"/>
          </a:p>
        </p:txBody>
      </p:sp>
      <p:sp>
        <p:nvSpPr>
          <p:cNvPr id="5" name="Espace réservé du pied de page 4">
            <a:extLst>
              <a:ext uri="{FF2B5EF4-FFF2-40B4-BE49-F238E27FC236}">
                <a16:creationId xmlns:a16="http://schemas.microsoft.com/office/drawing/2014/main" id="{6706556A-5E6A-8DF3-95C6-7940877B573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62CE1DD-7F2E-CC28-CF10-7013CE976EAE}"/>
              </a:ext>
            </a:extLst>
          </p:cNvPr>
          <p:cNvSpPr>
            <a:spLocks noGrp="1"/>
          </p:cNvSpPr>
          <p:nvPr>
            <p:ph type="sldNum" sz="quarter" idx="12"/>
          </p:nvPr>
        </p:nvSpPr>
        <p:spPr/>
        <p:txBody>
          <a:bodyPr/>
          <a:lstStyle/>
          <a:p>
            <a:fld id="{DA200185-2256-4785-9B76-B1E797024068}" type="slidenum">
              <a:rPr lang="fr-FR" smtClean="0"/>
              <a:t>‹N°›</a:t>
            </a:fld>
            <a:endParaRPr lang="fr-FR"/>
          </a:p>
        </p:txBody>
      </p:sp>
    </p:spTree>
    <p:extLst>
      <p:ext uri="{BB962C8B-B14F-4D97-AF65-F5344CB8AC3E}">
        <p14:creationId xmlns:p14="http://schemas.microsoft.com/office/powerpoint/2010/main" val="152121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42A0B93-4B87-FDA0-8051-9B79296FB51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48D360D-96F0-86F7-9668-4D53E394E4E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AB887BB-AA27-3E15-C139-D18E08146366}"/>
              </a:ext>
            </a:extLst>
          </p:cNvPr>
          <p:cNvSpPr>
            <a:spLocks noGrp="1"/>
          </p:cNvSpPr>
          <p:nvPr>
            <p:ph type="dt" sz="half" idx="10"/>
          </p:nvPr>
        </p:nvSpPr>
        <p:spPr/>
        <p:txBody>
          <a:bodyPr/>
          <a:lstStyle/>
          <a:p>
            <a:fld id="{7EF292F7-7FAF-43F1-AF3E-0B59D984A31B}" type="datetime1">
              <a:rPr lang="fr-FR" smtClean="0"/>
              <a:t>30/10/2024</a:t>
            </a:fld>
            <a:endParaRPr lang="fr-FR"/>
          </a:p>
        </p:txBody>
      </p:sp>
      <p:sp>
        <p:nvSpPr>
          <p:cNvPr id="5" name="Espace réservé du pied de page 4">
            <a:extLst>
              <a:ext uri="{FF2B5EF4-FFF2-40B4-BE49-F238E27FC236}">
                <a16:creationId xmlns:a16="http://schemas.microsoft.com/office/drawing/2014/main" id="{A00688FE-8810-67AC-01A8-79375D62882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5FCF470-4710-E25D-AFB3-DB9DF9C01DF1}"/>
              </a:ext>
            </a:extLst>
          </p:cNvPr>
          <p:cNvSpPr>
            <a:spLocks noGrp="1"/>
          </p:cNvSpPr>
          <p:nvPr>
            <p:ph type="sldNum" sz="quarter" idx="12"/>
          </p:nvPr>
        </p:nvSpPr>
        <p:spPr/>
        <p:txBody>
          <a:bodyPr/>
          <a:lstStyle/>
          <a:p>
            <a:fld id="{DA200185-2256-4785-9B76-B1E797024068}" type="slidenum">
              <a:rPr lang="fr-FR" smtClean="0"/>
              <a:t>‹N°›</a:t>
            </a:fld>
            <a:endParaRPr lang="fr-FR"/>
          </a:p>
        </p:txBody>
      </p:sp>
    </p:spTree>
    <p:extLst>
      <p:ext uri="{BB962C8B-B14F-4D97-AF65-F5344CB8AC3E}">
        <p14:creationId xmlns:p14="http://schemas.microsoft.com/office/powerpoint/2010/main" val="1152079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EFAF6-33FC-9DAA-0058-3272FB8DB56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A1B160F-C953-D8EC-650B-F4ABDBC7652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ECE2957-D75A-B6C8-93DD-B3BBB6B910B5}"/>
              </a:ext>
            </a:extLst>
          </p:cNvPr>
          <p:cNvSpPr>
            <a:spLocks noGrp="1"/>
          </p:cNvSpPr>
          <p:nvPr>
            <p:ph type="dt" sz="half" idx="10"/>
          </p:nvPr>
        </p:nvSpPr>
        <p:spPr/>
        <p:txBody>
          <a:bodyPr/>
          <a:lstStyle/>
          <a:p>
            <a:fld id="{857D6995-0DE2-42A1-B03A-7423FF43F01E}" type="datetime1">
              <a:rPr lang="fr-FR" smtClean="0"/>
              <a:t>30/10/2024</a:t>
            </a:fld>
            <a:endParaRPr lang="fr-FR"/>
          </a:p>
        </p:txBody>
      </p:sp>
      <p:sp>
        <p:nvSpPr>
          <p:cNvPr id="5" name="Espace réservé du pied de page 4">
            <a:extLst>
              <a:ext uri="{FF2B5EF4-FFF2-40B4-BE49-F238E27FC236}">
                <a16:creationId xmlns:a16="http://schemas.microsoft.com/office/drawing/2014/main" id="{668D35AA-2C8D-EAE5-A7B7-824F4356413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D638AC-62BD-E10E-D156-72C13B94B29E}"/>
              </a:ext>
            </a:extLst>
          </p:cNvPr>
          <p:cNvSpPr>
            <a:spLocks noGrp="1"/>
          </p:cNvSpPr>
          <p:nvPr>
            <p:ph type="sldNum" sz="quarter" idx="12"/>
          </p:nvPr>
        </p:nvSpPr>
        <p:spPr/>
        <p:txBody>
          <a:bodyPr/>
          <a:lstStyle/>
          <a:p>
            <a:fld id="{DA200185-2256-4785-9B76-B1E797024068}" type="slidenum">
              <a:rPr lang="fr-FR" smtClean="0"/>
              <a:t>‹N°›</a:t>
            </a:fld>
            <a:endParaRPr lang="fr-FR"/>
          </a:p>
        </p:txBody>
      </p:sp>
    </p:spTree>
    <p:extLst>
      <p:ext uri="{BB962C8B-B14F-4D97-AF65-F5344CB8AC3E}">
        <p14:creationId xmlns:p14="http://schemas.microsoft.com/office/powerpoint/2010/main" val="1997095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A8773B-AF29-4EC1-3CE6-918C7C49B33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9D99E60-121C-C351-74C8-0C46FF7A61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937E54A-6E74-BFD0-0154-5839ED0EA3FE}"/>
              </a:ext>
            </a:extLst>
          </p:cNvPr>
          <p:cNvSpPr>
            <a:spLocks noGrp="1"/>
          </p:cNvSpPr>
          <p:nvPr>
            <p:ph type="dt" sz="half" idx="10"/>
          </p:nvPr>
        </p:nvSpPr>
        <p:spPr/>
        <p:txBody>
          <a:bodyPr/>
          <a:lstStyle/>
          <a:p>
            <a:fld id="{19965A6D-0941-49C5-BC04-68F62CD0548C}" type="datetime1">
              <a:rPr lang="fr-FR" smtClean="0"/>
              <a:t>30/10/2024</a:t>
            </a:fld>
            <a:endParaRPr lang="fr-FR"/>
          </a:p>
        </p:txBody>
      </p:sp>
      <p:sp>
        <p:nvSpPr>
          <p:cNvPr id="5" name="Espace réservé du pied de page 4">
            <a:extLst>
              <a:ext uri="{FF2B5EF4-FFF2-40B4-BE49-F238E27FC236}">
                <a16:creationId xmlns:a16="http://schemas.microsoft.com/office/drawing/2014/main" id="{356F827A-7769-32F6-AA47-EF04C7BED54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8B870F4-1AAE-5EF5-A967-3A968FCCEB4E}"/>
              </a:ext>
            </a:extLst>
          </p:cNvPr>
          <p:cNvSpPr>
            <a:spLocks noGrp="1"/>
          </p:cNvSpPr>
          <p:nvPr>
            <p:ph type="sldNum" sz="quarter" idx="12"/>
          </p:nvPr>
        </p:nvSpPr>
        <p:spPr/>
        <p:txBody>
          <a:bodyPr/>
          <a:lstStyle/>
          <a:p>
            <a:fld id="{DA200185-2256-4785-9B76-B1E797024068}" type="slidenum">
              <a:rPr lang="fr-FR" smtClean="0"/>
              <a:t>‹N°›</a:t>
            </a:fld>
            <a:endParaRPr lang="fr-FR"/>
          </a:p>
        </p:txBody>
      </p:sp>
    </p:spTree>
    <p:extLst>
      <p:ext uri="{BB962C8B-B14F-4D97-AF65-F5344CB8AC3E}">
        <p14:creationId xmlns:p14="http://schemas.microsoft.com/office/powerpoint/2010/main" val="1662440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985591-2CDC-74C7-473D-050477A16D7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A042698-0E29-9A18-42E9-83030D38727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359EE7A-EBAD-DF84-BC8A-B8AF0954568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6E4CC02-7FBF-FD48-5728-6B55F0188349}"/>
              </a:ext>
            </a:extLst>
          </p:cNvPr>
          <p:cNvSpPr>
            <a:spLocks noGrp="1"/>
          </p:cNvSpPr>
          <p:nvPr>
            <p:ph type="dt" sz="half" idx="10"/>
          </p:nvPr>
        </p:nvSpPr>
        <p:spPr/>
        <p:txBody>
          <a:bodyPr/>
          <a:lstStyle/>
          <a:p>
            <a:fld id="{5958C819-087F-4167-8C3A-55EBF17E258B}" type="datetime1">
              <a:rPr lang="fr-FR" smtClean="0"/>
              <a:t>30/10/2024</a:t>
            </a:fld>
            <a:endParaRPr lang="fr-FR"/>
          </a:p>
        </p:txBody>
      </p:sp>
      <p:sp>
        <p:nvSpPr>
          <p:cNvPr id="6" name="Espace réservé du pied de page 5">
            <a:extLst>
              <a:ext uri="{FF2B5EF4-FFF2-40B4-BE49-F238E27FC236}">
                <a16:creationId xmlns:a16="http://schemas.microsoft.com/office/drawing/2014/main" id="{4C55DF91-2C33-75F8-73FF-577884DF0BF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1D68E70-F5A1-5555-1C8F-59483AA04F96}"/>
              </a:ext>
            </a:extLst>
          </p:cNvPr>
          <p:cNvSpPr>
            <a:spLocks noGrp="1"/>
          </p:cNvSpPr>
          <p:nvPr>
            <p:ph type="sldNum" sz="quarter" idx="12"/>
          </p:nvPr>
        </p:nvSpPr>
        <p:spPr/>
        <p:txBody>
          <a:bodyPr/>
          <a:lstStyle/>
          <a:p>
            <a:fld id="{DA200185-2256-4785-9B76-B1E797024068}" type="slidenum">
              <a:rPr lang="fr-FR" smtClean="0"/>
              <a:t>‹N°›</a:t>
            </a:fld>
            <a:endParaRPr lang="fr-FR"/>
          </a:p>
        </p:txBody>
      </p:sp>
    </p:spTree>
    <p:extLst>
      <p:ext uri="{BB962C8B-B14F-4D97-AF65-F5344CB8AC3E}">
        <p14:creationId xmlns:p14="http://schemas.microsoft.com/office/powerpoint/2010/main" val="1607629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DC7FA7-EA12-59A7-A86D-3B891F3052A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F5F8840-DDE6-14F0-C823-F3358AF6F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459C804-E323-DAAF-F4C6-DE1F8F06034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0AC022B-01CF-70E0-4343-DC09FAFFDA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16A200F-4091-427F-2C3A-CB2D2BE04A1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52F3216-FC96-4632-7E4E-B25F70CD05FF}"/>
              </a:ext>
            </a:extLst>
          </p:cNvPr>
          <p:cNvSpPr>
            <a:spLocks noGrp="1"/>
          </p:cNvSpPr>
          <p:nvPr>
            <p:ph type="dt" sz="half" idx="10"/>
          </p:nvPr>
        </p:nvSpPr>
        <p:spPr/>
        <p:txBody>
          <a:bodyPr/>
          <a:lstStyle/>
          <a:p>
            <a:fld id="{E7DF2F32-CE23-4DDD-92EC-BB0841AF90A1}" type="datetime1">
              <a:rPr lang="fr-FR" smtClean="0"/>
              <a:t>30/10/2024</a:t>
            </a:fld>
            <a:endParaRPr lang="fr-FR"/>
          </a:p>
        </p:txBody>
      </p:sp>
      <p:sp>
        <p:nvSpPr>
          <p:cNvPr id="8" name="Espace réservé du pied de page 7">
            <a:extLst>
              <a:ext uri="{FF2B5EF4-FFF2-40B4-BE49-F238E27FC236}">
                <a16:creationId xmlns:a16="http://schemas.microsoft.com/office/drawing/2014/main" id="{EC7B2CB5-3EA2-A5E3-AAE8-9E80D38B137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CF359DB-2EFA-B937-4421-8ACF3316ED6E}"/>
              </a:ext>
            </a:extLst>
          </p:cNvPr>
          <p:cNvSpPr>
            <a:spLocks noGrp="1"/>
          </p:cNvSpPr>
          <p:nvPr>
            <p:ph type="sldNum" sz="quarter" idx="12"/>
          </p:nvPr>
        </p:nvSpPr>
        <p:spPr/>
        <p:txBody>
          <a:bodyPr/>
          <a:lstStyle/>
          <a:p>
            <a:fld id="{DA200185-2256-4785-9B76-B1E797024068}" type="slidenum">
              <a:rPr lang="fr-FR" smtClean="0"/>
              <a:t>‹N°›</a:t>
            </a:fld>
            <a:endParaRPr lang="fr-FR"/>
          </a:p>
        </p:txBody>
      </p:sp>
    </p:spTree>
    <p:extLst>
      <p:ext uri="{BB962C8B-B14F-4D97-AF65-F5344CB8AC3E}">
        <p14:creationId xmlns:p14="http://schemas.microsoft.com/office/powerpoint/2010/main" val="193748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6C26E4-992F-B1A1-3D8E-A4CBF41AA21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FD40EFE-BE47-0AC1-BBA5-5D1A04E77D77}"/>
              </a:ext>
            </a:extLst>
          </p:cNvPr>
          <p:cNvSpPr>
            <a:spLocks noGrp="1"/>
          </p:cNvSpPr>
          <p:nvPr>
            <p:ph type="dt" sz="half" idx="10"/>
          </p:nvPr>
        </p:nvSpPr>
        <p:spPr/>
        <p:txBody>
          <a:bodyPr/>
          <a:lstStyle/>
          <a:p>
            <a:fld id="{5AFD1B8D-2273-4DC1-9586-5331410D653F}" type="datetime1">
              <a:rPr lang="fr-FR" smtClean="0"/>
              <a:t>30/10/2024</a:t>
            </a:fld>
            <a:endParaRPr lang="fr-FR"/>
          </a:p>
        </p:txBody>
      </p:sp>
      <p:sp>
        <p:nvSpPr>
          <p:cNvPr id="4" name="Espace réservé du pied de page 3">
            <a:extLst>
              <a:ext uri="{FF2B5EF4-FFF2-40B4-BE49-F238E27FC236}">
                <a16:creationId xmlns:a16="http://schemas.microsoft.com/office/drawing/2014/main" id="{0747720C-FB5C-618B-9FDE-1CC3A69BEAF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3F4B965-6E29-40FF-D59B-B4F10506BA6A}"/>
              </a:ext>
            </a:extLst>
          </p:cNvPr>
          <p:cNvSpPr>
            <a:spLocks noGrp="1"/>
          </p:cNvSpPr>
          <p:nvPr>
            <p:ph type="sldNum" sz="quarter" idx="12"/>
          </p:nvPr>
        </p:nvSpPr>
        <p:spPr/>
        <p:txBody>
          <a:bodyPr/>
          <a:lstStyle/>
          <a:p>
            <a:fld id="{DA200185-2256-4785-9B76-B1E797024068}" type="slidenum">
              <a:rPr lang="fr-FR" smtClean="0"/>
              <a:t>‹N°›</a:t>
            </a:fld>
            <a:endParaRPr lang="fr-FR"/>
          </a:p>
        </p:txBody>
      </p:sp>
    </p:spTree>
    <p:extLst>
      <p:ext uri="{BB962C8B-B14F-4D97-AF65-F5344CB8AC3E}">
        <p14:creationId xmlns:p14="http://schemas.microsoft.com/office/powerpoint/2010/main" val="87518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6CD7075-4A56-88AC-D132-775730D09A2C}"/>
              </a:ext>
            </a:extLst>
          </p:cNvPr>
          <p:cNvSpPr>
            <a:spLocks noGrp="1"/>
          </p:cNvSpPr>
          <p:nvPr>
            <p:ph type="dt" sz="half" idx="10"/>
          </p:nvPr>
        </p:nvSpPr>
        <p:spPr/>
        <p:txBody>
          <a:bodyPr/>
          <a:lstStyle/>
          <a:p>
            <a:fld id="{14EAE36A-B55D-4D2F-B2E7-D02D3F67466F}" type="datetime1">
              <a:rPr lang="fr-FR" smtClean="0"/>
              <a:t>30/10/2024</a:t>
            </a:fld>
            <a:endParaRPr lang="fr-FR"/>
          </a:p>
        </p:txBody>
      </p:sp>
      <p:sp>
        <p:nvSpPr>
          <p:cNvPr id="3" name="Espace réservé du pied de page 2">
            <a:extLst>
              <a:ext uri="{FF2B5EF4-FFF2-40B4-BE49-F238E27FC236}">
                <a16:creationId xmlns:a16="http://schemas.microsoft.com/office/drawing/2014/main" id="{4F15C2D8-0F7A-7DEE-3CCB-5E6FED6F75E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6F7F4C6-8946-7D26-68E8-D47925EB7A2D}"/>
              </a:ext>
            </a:extLst>
          </p:cNvPr>
          <p:cNvSpPr>
            <a:spLocks noGrp="1"/>
          </p:cNvSpPr>
          <p:nvPr>
            <p:ph type="sldNum" sz="quarter" idx="12"/>
          </p:nvPr>
        </p:nvSpPr>
        <p:spPr/>
        <p:txBody>
          <a:bodyPr/>
          <a:lstStyle/>
          <a:p>
            <a:fld id="{DA200185-2256-4785-9B76-B1E797024068}" type="slidenum">
              <a:rPr lang="fr-FR" smtClean="0"/>
              <a:t>‹N°›</a:t>
            </a:fld>
            <a:endParaRPr lang="fr-FR"/>
          </a:p>
        </p:txBody>
      </p:sp>
    </p:spTree>
    <p:extLst>
      <p:ext uri="{BB962C8B-B14F-4D97-AF65-F5344CB8AC3E}">
        <p14:creationId xmlns:p14="http://schemas.microsoft.com/office/powerpoint/2010/main" val="1803436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197FCB-BED0-B57E-2A55-FEE02DE96EF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2A85ED6-0B9E-0DFC-62C5-0D6B31CC9D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EA2664E-FF16-0BC2-8F28-DC2AD4F45A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609E215-1F3A-BBC1-4B46-2397DA0E80E2}"/>
              </a:ext>
            </a:extLst>
          </p:cNvPr>
          <p:cNvSpPr>
            <a:spLocks noGrp="1"/>
          </p:cNvSpPr>
          <p:nvPr>
            <p:ph type="dt" sz="half" idx="10"/>
          </p:nvPr>
        </p:nvSpPr>
        <p:spPr/>
        <p:txBody>
          <a:bodyPr/>
          <a:lstStyle/>
          <a:p>
            <a:fld id="{10D956B7-993A-4C4B-9019-45F20048EA99}" type="datetime1">
              <a:rPr lang="fr-FR" smtClean="0"/>
              <a:t>30/10/2024</a:t>
            </a:fld>
            <a:endParaRPr lang="fr-FR"/>
          </a:p>
        </p:txBody>
      </p:sp>
      <p:sp>
        <p:nvSpPr>
          <p:cNvPr id="6" name="Espace réservé du pied de page 5">
            <a:extLst>
              <a:ext uri="{FF2B5EF4-FFF2-40B4-BE49-F238E27FC236}">
                <a16:creationId xmlns:a16="http://schemas.microsoft.com/office/drawing/2014/main" id="{FFD16B11-9676-FA33-A23A-CA950F45C7F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AF3BBC9-4737-F850-041B-035EE20101CB}"/>
              </a:ext>
            </a:extLst>
          </p:cNvPr>
          <p:cNvSpPr>
            <a:spLocks noGrp="1"/>
          </p:cNvSpPr>
          <p:nvPr>
            <p:ph type="sldNum" sz="quarter" idx="12"/>
          </p:nvPr>
        </p:nvSpPr>
        <p:spPr/>
        <p:txBody>
          <a:bodyPr/>
          <a:lstStyle/>
          <a:p>
            <a:fld id="{DA200185-2256-4785-9B76-B1E797024068}" type="slidenum">
              <a:rPr lang="fr-FR" smtClean="0"/>
              <a:t>‹N°›</a:t>
            </a:fld>
            <a:endParaRPr lang="fr-FR"/>
          </a:p>
        </p:txBody>
      </p:sp>
    </p:spTree>
    <p:extLst>
      <p:ext uri="{BB962C8B-B14F-4D97-AF65-F5344CB8AC3E}">
        <p14:creationId xmlns:p14="http://schemas.microsoft.com/office/powerpoint/2010/main" val="95766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652E5D-0873-246E-AD18-0400206CFFC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973AA05-E8C4-EE8C-C5EE-17FDA25C05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660B361-18DC-ED87-A7DB-12667DB23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E966BA1-569F-CEE6-BEC8-94F79A03CDF9}"/>
              </a:ext>
            </a:extLst>
          </p:cNvPr>
          <p:cNvSpPr>
            <a:spLocks noGrp="1"/>
          </p:cNvSpPr>
          <p:nvPr>
            <p:ph type="dt" sz="half" idx="10"/>
          </p:nvPr>
        </p:nvSpPr>
        <p:spPr/>
        <p:txBody>
          <a:bodyPr/>
          <a:lstStyle/>
          <a:p>
            <a:fld id="{481E1C96-1814-4706-8616-140B5298607A}" type="datetime1">
              <a:rPr lang="fr-FR" smtClean="0"/>
              <a:t>30/10/2024</a:t>
            </a:fld>
            <a:endParaRPr lang="fr-FR"/>
          </a:p>
        </p:txBody>
      </p:sp>
      <p:sp>
        <p:nvSpPr>
          <p:cNvPr id="6" name="Espace réservé du pied de page 5">
            <a:extLst>
              <a:ext uri="{FF2B5EF4-FFF2-40B4-BE49-F238E27FC236}">
                <a16:creationId xmlns:a16="http://schemas.microsoft.com/office/drawing/2014/main" id="{DB88B9E0-591B-2B9A-C4B9-7FA34EA76E1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427B07F-CCF3-3C0D-9F46-F4A1FC318782}"/>
              </a:ext>
            </a:extLst>
          </p:cNvPr>
          <p:cNvSpPr>
            <a:spLocks noGrp="1"/>
          </p:cNvSpPr>
          <p:nvPr>
            <p:ph type="sldNum" sz="quarter" idx="12"/>
          </p:nvPr>
        </p:nvSpPr>
        <p:spPr/>
        <p:txBody>
          <a:bodyPr/>
          <a:lstStyle/>
          <a:p>
            <a:fld id="{DA200185-2256-4785-9B76-B1E797024068}" type="slidenum">
              <a:rPr lang="fr-FR" smtClean="0"/>
              <a:t>‹N°›</a:t>
            </a:fld>
            <a:endParaRPr lang="fr-FR"/>
          </a:p>
        </p:txBody>
      </p:sp>
    </p:spTree>
    <p:extLst>
      <p:ext uri="{BB962C8B-B14F-4D97-AF65-F5344CB8AC3E}">
        <p14:creationId xmlns:p14="http://schemas.microsoft.com/office/powerpoint/2010/main" val="110216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485D444-0741-AA23-9AEF-ADA712E0A6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8B06823-211E-97A9-2614-F59854420B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8A731CE-1975-65B9-D365-009FF2376F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36451A-F85D-4B3D-B0BA-ECFE25EDB3FC}" type="datetime1">
              <a:rPr lang="fr-FR" smtClean="0"/>
              <a:t>30/10/2024</a:t>
            </a:fld>
            <a:endParaRPr lang="fr-FR"/>
          </a:p>
        </p:txBody>
      </p:sp>
      <p:sp>
        <p:nvSpPr>
          <p:cNvPr id="5" name="Espace réservé du pied de page 4">
            <a:extLst>
              <a:ext uri="{FF2B5EF4-FFF2-40B4-BE49-F238E27FC236}">
                <a16:creationId xmlns:a16="http://schemas.microsoft.com/office/drawing/2014/main" id="{606D8DBC-69FF-110A-D1C6-F91C9107FA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A97ED9F-AB25-68DF-806C-07C4AB8382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200185-2256-4785-9B76-B1E797024068}" type="slidenum">
              <a:rPr lang="fr-FR" smtClean="0"/>
              <a:t>‹N°›</a:t>
            </a:fld>
            <a:endParaRPr lang="fr-FR"/>
          </a:p>
        </p:txBody>
      </p:sp>
    </p:spTree>
    <p:extLst>
      <p:ext uri="{BB962C8B-B14F-4D97-AF65-F5344CB8AC3E}">
        <p14:creationId xmlns:p14="http://schemas.microsoft.com/office/powerpoint/2010/main" val="1364178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18" Type="http://schemas.openxmlformats.org/officeDocument/2006/relationships/image" Target="../media/image35.svg"/><Relationship Id="rId3" Type="http://schemas.openxmlformats.org/officeDocument/2006/relationships/image" Target="../media/image19.png"/><Relationship Id="rId21" Type="http://schemas.openxmlformats.org/officeDocument/2006/relationships/image" Target="../media/image11.png"/><Relationship Id="rId7" Type="http://schemas.openxmlformats.org/officeDocument/2006/relationships/image" Target="../media/image23.png"/><Relationship Id="rId12" Type="http://schemas.openxmlformats.org/officeDocument/2006/relationships/image" Target="../media/image28.svg"/><Relationship Id="rId17" Type="http://schemas.openxmlformats.org/officeDocument/2006/relationships/image" Target="../media/image34.png"/><Relationship Id="rId2" Type="http://schemas.openxmlformats.org/officeDocument/2006/relationships/notesSlide" Target="../notesSlides/notesSlide6.xml"/><Relationship Id="rId16" Type="http://schemas.openxmlformats.org/officeDocument/2006/relationships/image" Target="../media/image33.svg"/><Relationship Id="rId20" Type="http://schemas.openxmlformats.org/officeDocument/2006/relationships/image" Target="../media/image37.svg"/><Relationship Id="rId1" Type="http://schemas.openxmlformats.org/officeDocument/2006/relationships/slideLayout" Target="../slideLayouts/slideLayout7.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2.png"/><Relationship Id="rId10" Type="http://schemas.openxmlformats.org/officeDocument/2006/relationships/image" Target="../media/image26.svg"/><Relationship Id="rId19" Type="http://schemas.openxmlformats.org/officeDocument/2006/relationships/image" Target="../media/image36.pn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 Id="rId22" Type="http://schemas.openxmlformats.org/officeDocument/2006/relationships/image" Target="../media/image38.svg"/></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png"/><Relationship Id="rId7"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3.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1.png"/><Relationship Id="rId7"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1.png"/><Relationship Id="rId7"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png"/><Relationship Id="rId7"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png"/><Relationship Id="rId7"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png"/><Relationship Id="rId7"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5.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1.png"/><Relationship Id="rId7"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10" Type="http://schemas.microsoft.com/office/2007/relationships/hdphoto" Target="../media/hdphoto8.wdp"/><Relationship Id="rId4" Type="http://schemas.microsoft.com/office/2007/relationships/hdphoto" Target="../media/hdphoto1.wdp"/><Relationship Id="rId9" Type="http://schemas.openxmlformats.org/officeDocument/2006/relationships/image" Target="../media/image57.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microsoft.com/office/2007/relationships/hdphoto" Target="../media/hdphoto9.wdp"/><Relationship Id="rId5" Type="http://schemas.openxmlformats.org/officeDocument/2006/relationships/image" Target="../media/image58.png"/><Relationship Id="rId4" Type="http://schemas.openxmlformats.org/officeDocument/2006/relationships/image" Target="../media/image20.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0.sv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notesSlide" Target="../notesSlides/notesSlide5.xml"/><Relationship Id="rId16" Type="http://schemas.microsoft.com/office/2007/relationships/hdphoto" Target="../media/hdphoto2.wdp"/><Relationship Id="rId1" Type="http://schemas.openxmlformats.org/officeDocument/2006/relationships/slideLayout" Target="../slideLayouts/slideLayout7.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5 Benefits of Implementing a CI/CD Pipeline — Ranorex Blog">
            <a:extLst>
              <a:ext uri="{FF2B5EF4-FFF2-40B4-BE49-F238E27FC236}">
                <a16:creationId xmlns:a16="http://schemas.microsoft.com/office/drawing/2014/main" id="{822AF240-1BAB-C4CA-B6C2-3B37235184BE}"/>
              </a:ext>
            </a:extLst>
          </p:cNvPr>
          <p:cNvPicPr>
            <a:picLocks noChangeAspect="1" noChangeArrowheads="1"/>
          </p:cNvPicPr>
          <p:nvPr/>
        </p:nvPicPr>
        <p:blipFill>
          <a:blip r:embed="rId2">
            <a:alphaModFix amt="35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206188"/>
            <a:ext cx="12317506" cy="7054067"/>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AEA28147-C059-4A74-B9E5-0150E1684DDC}"/>
              </a:ext>
            </a:extLst>
          </p:cNvPr>
          <p:cNvSpPr>
            <a:spLocks noGrp="1"/>
          </p:cNvSpPr>
          <p:nvPr>
            <p:ph type="ctrTitle"/>
          </p:nvPr>
        </p:nvSpPr>
        <p:spPr>
          <a:xfrm>
            <a:off x="3112634" y="4517571"/>
            <a:ext cx="7121978" cy="954107"/>
          </a:xfrm>
        </p:spPr>
        <p:txBody>
          <a:bodyPr>
            <a:noAutofit/>
          </a:bodyPr>
          <a:lstStyle/>
          <a:p>
            <a:pPr marR="828040" lvl="0">
              <a:lnSpc>
                <a:spcPct val="100000"/>
              </a:lnSpc>
              <a:spcBef>
                <a:spcPts val="600"/>
              </a:spcBef>
              <a:spcAft>
                <a:spcPts val="600"/>
              </a:spcAft>
            </a:pPr>
            <a:r>
              <a:rPr lang="fr-FR" sz="3600" b="1" i="1" dirty="0">
                <a:solidFill>
                  <a:prstClr val="black"/>
                </a:solidFill>
                <a:latin typeface="Times New Roman" panose="02020603050405020304" pitchFamily="18" charset="0"/>
                <a:ea typeface="Verdana" panose="020B0604030504040204" pitchFamily="34" charset="0"/>
                <a:cs typeface="Verdana" panose="020B0604030504040204" pitchFamily="34" charset="0"/>
              </a:rPr>
              <a:t>CI / CD</a:t>
            </a:r>
            <a:br>
              <a:rPr lang="fr-FR" sz="3600" b="1" i="1" dirty="0">
                <a:solidFill>
                  <a:prstClr val="black"/>
                </a:solidFill>
                <a:latin typeface="Times New Roman" panose="02020603050405020304" pitchFamily="18" charset="0"/>
                <a:ea typeface="Verdana" panose="020B0604030504040204" pitchFamily="34" charset="0"/>
                <a:cs typeface="Verdana" panose="020B0604030504040204" pitchFamily="34" charset="0"/>
              </a:rPr>
            </a:br>
            <a:r>
              <a:rPr lang="fr-FR" sz="3600" b="1" i="1" dirty="0">
                <a:solidFill>
                  <a:prstClr val="black"/>
                </a:solidFill>
                <a:latin typeface="Times New Roman" panose="02020603050405020304" pitchFamily="18" charset="0"/>
                <a:ea typeface="Verdana" panose="020B0604030504040204" pitchFamily="34" charset="0"/>
                <a:cs typeface="Verdana" panose="020B0604030504040204" pitchFamily="34" charset="0"/>
              </a:rPr>
              <a:t>avec Jenkins</a:t>
            </a:r>
            <a:endParaRPr lang="fr-FR" sz="160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5" name="ZoneTexte 4">
            <a:extLst>
              <a:ext uri="{FF2B5EF4-FFF2-40B4-BE49-F238E27FC236}">
                <a16:creationId xmlns:a16="http://schemas.microsoft.com/office/drawing/2014/main" id="{03212224-C7AE-BAEB-FE83-F7790B8B60DF}"/>
              </a:ext>
            </a:extLst>
          </p:cNvPr>
          <p:cNvSpPr txBox="1"/>
          <p:nvPr/>
        </p:nvSpPr>
        <p:spPr>
          <a:xfrm>
            <a:off x="9172574" y="6323160"/>
            <a:ext cx="3019426" cy="424732"/>
          </a:xfrm>
          <a:prstGeom prst="rect">
            <a:avLst/>
          </a:prstGeom>
          <a:noFill/>
        </p:spPr>
        <p:txBody>
          <a:bodyPr wrap="square">
            <a:spAutoFit/>
          </a:bodyPr>
          <a:lstStyle/>
          <a:p>
            <a:pPr marL="114300" indent="-342900">
              <a:lnSpc>
                <a:spcPct val="90000"/>
              </a:lnSpc>
              <a:spcAft>
                <a:spcPts val="600"/>
              </a:spcAft>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Oumaima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Elkhalfi</a:t>
            </a:r>
            <a:endParaRPr lang="en-US" sz="2400" dirty="0">
              <a:latin typeface="Times New Roman" panose="02020603050405020304" pitchFamily="18" charset="0"/>
              <a:cs typeface="Times New Roman" panose="02020603050405020304" pitchFamily="18" charset="0"/>
            </a:endParaRPr>
          </a:p>
        </p:txBody>
      </p:sp>
      <p:pic>
        <p:nvPicPr>
          <p:cNvPr id="6" name="Google Shape;183;p1">
            <a:extLst>
              <a:ext uri="{FF2B5EF4-FFF2-40B4-BE49-F238E27FC236}">
                <a16:creationId xmlns:a16="http://schemas.microsoft.com/office/drawing/2014/main" id="{3705E90B-2371-90CD-F027-8151F4EF5B86}"/>
              </a:ext>
            </a:extLst>
          </p:cNvPr>
          <p:cNvPicPr preferRelativeResize="0"/>
          <p:nvPr/>
        </p:nvPicPr>
        <p:blipFill rotWithShape="1">
          <a:blip r:embed="rId4">
            <a:alphaModFix/>
          </a:blip>
          <a:srcRect/>
          <a:stretch/>
        </p:blipFill>
        <p:spPr>
          <a:xfrm>
            <a:off x="9015668" y="45720"/>
            <a:ext cx="3015343" cy="820640"/>
          </a:xfrm>
          <a:prstGeom prst="rect">
            <a:avLst/>
          </a:prstGeom>
          <a:noFill/>
          <a:ln>
            <a:noFill/>
          </a:ln>
        </p:spPr>
      </p:pic>
      <p:sp>
        <p:nvSpPr>
          <p:cNvPr id="7" name="ZoneTexte 6">
            <a:extLst>
              <a:ext uri="{FF2B5EF4-FFF2-40B4-BE49-F238E27FC236}">
                <a16:creationId xmlns:a16="http://schemas.microsoft.com/office/drawing/2014/main" id="{62678E86-11C5-1FAA-5E46-BCF2BC8E040C}"/>
              </a:ext>
            </a:extLst>
          </p:cNvPr>
          <p:cNvSpPr txBox="1"/>
          <p:nvPr/>
        </p:nvSpPr>
        <p:spPr>
          <a:xfrm>
            <a:off x="8890262" y="836684"/>
            <a:ext cx="3301738" cy="369332"/>
          </a:xfrm>
          <a:prstGeom prst="rect">
            <a:avLst/>
          </a:prstGeom>
          <a:noFill/>
        </p:spPr>
        <p:txBody>
          <a:bodyPr wrap="none" rtlCol="0">
            <a:spAutoFit/>
          </a:bodyPr>
          <a:lstStyle/>
          <a:p>
            <a:r>
              <a:rPr lang="fr-FR" dirty="0">
                <a:solidFill>
                  <a:srgbClr val="1A4770"/>
                </a:solidFill>
              </a:rPr>
              <a:t>Faculté des sciences Ain </a:t>
            </a:r>
            <a:r>
              <a:rPr lang="fr-FR" dirty="0" err="1">
                <a:solidFill>
                  <a:srgbClr val="1A4770"/>
                </a:solidFill>
              </a:rPr>
              <a:t>chock</a:t>
            </a:r>
            <a:endParaRPr lang="fr-FR" dirty="0">
              <a:solidFill>
                <a:srgbClr val="1A4770"/>
              </a:solidFill>
            </a:endParaRPr>
          </a:p>
        </p:txBody>
      </p:sp>
      <p:sp>
        <p:nvSpPr>
          <p:cNvPr id="8" name="ZoneTexte 7">
            <a:extLst>
              <a:ext uri="{FF2B5EF4-FFF2-40B4-BE49-F238E27FC236}">
                <a16:creationId xmlns:a16="http://schemas.microsoft.com/office/drawing/2014/main" id="{6B936495-76BA-7FD4-5166-F3C849D786D5}"/>
              </a:ext>
            </a:extLst>
          </p:cNvPr>
          <p:cNvSpPr txBox="1"/>
          <p:nvPr/>
        </p:nvSpPr>
        <p:spPr>
          <a:xfrm>
            <a:off x="2197312" y="1488947"/>
            <a:ext cx="8037300" cy="954107"/>
          </a:xfrm>
          <a:prstGeom prst="rect">
            <a:avLst/>
          </a:prstGeom>
          <a:noFill/>
        </p:spPr>
        <p:txBody>
          <a:bodyPr wrap="square" rtlCol="0">
            <a:spAutoFit/>
          </a:bodyPr>
          <a:lstStyle/>
          <a:p>
            <a:pPr algn="ctr"/>
            <a:r>
              <a:rPr lang="fr-FR" sz="2800" dirty="0"/>
              <a:t>Master</a:t>
            </a:r>
            <a:endParaRPr lang="fr-FR" sz="2400" dirty="0"/>
          </a:p>
          <a:p>
            <a:pPr algn="ctr"/>
            <a:r>
              <a:rPr lang="fr-FR" sz="2800" b="1" dirty="0">
                <a:solidFill>
                  <a:schemeClr val="tx2">
                    <a:lumMod val="75000"/>
                    <a:lumOff val="25000"/>
                  </a:schemeClr>
                </a:solidFill>
              </a:rPr>
              <a:t>S</a:t>
            </a:r>
            <a:r>
              <a:rPr lang="fr-FR" sz="2800" dirty="0"/>
              <a:t>ciences des </a:t>
            </a:r>
            <a:r>
              <a:rPr lang="fr-FR" sz="2800" b="1" dirty="0">
                <a:solidFill>
                  <a:schemeClr val="tx2">
                    <a:lumMod val="75000"/>
                    <a:lumOff val="25000"/>
                  </a:schemeClr>
                </a:solidFill>
              </a:rPr>
              <a:t>D</a:t>
            </a:r>
            <a:r>
              <a:rPr lang="fr-FR" sz="2800" dirty="0"/>
              <a:t>onnées, </a:t>
            </a:r>
            <a:r>
              <a:rPr lang="fr-FR" sz="2800" b="1" dirty="0">
                <a:solidFill>
                  <a:schemeClr val="tx2">
                    <a:lumMod val="75000"/>
                    <a:lumOff val="25000"/>
                  </a:schemeClr>
                </a:solidFill>
              </a:rPr>
              <a:t>G</a:t>
            </a:r>
            <a:r>
              <a:rPr lang="fr-FR" sz="2800" dirty="0"/>
              <a:t>énie </a:t>
            </a:r>
            <a:r>
              <a:rPr lang="fr-FR" sz="2800" b="1" dirty="0">
                <a:solidFill>
                  <a:schemeClr val="tx2">
                    <a:lumMod val="75000"/>
                    <a:lumOff val="25000"/>
                  </a:schemeClr>
                </a:solidFill>
              </a:rPr>
              <a:t>L</a:t>
            </a:r>
            <a:r>
              <a:rPr lang="fr-FR" sz="2800" dirty="0"/>
              <a:t>ogiciel &amp; </a:t>
            </a:r>
            <a:r>
              <a:rPr lang="fr-FR" sz="2800" b="1" dirty="0">
                <a:solidFill>
                  <a:schemeClr val="tx2">
                    <a:lumMod val="75000"/>
                    <a:lumOff val="25000"/>
                  </a:schemeClr>
                </a:solidFill>
              </a:rPr>
              <a:t>R</a:t>
            </a:r>
            <a:r>
              <a:rPr lang="fr-FR" sz="2800" dirty="0"/>
              <a:t>éseau</a:t>
            </a:r>
          </a:p>
        </p:txBody>
      </p:sp>
      <p:sp>
        <p:nvSpPr>
          <p:cNvPr id="9" name="ZoneTexte 8">
            <a:extLst>
              <a:ext uri="{FF2B5EF4-FFF2-40B4-BE49-F238E27FC236}">
                <a16:creationId xmlns:a16="http://schemas.microsoft.com/office/drawing/2014/main" id="{63CCEA15-4B84-1E5C-69AE-C1A23CCDC30C}"/>
              </a:ext>
            </a:extLst>
          </p:cNvPr>
          <p:cNvSpPr txBox="1"/>
          <p:nvPr/>
        </p:nvSpPr>
        <p:spPr>
          <a:xfrm>
            <a:off x="2501751" y="3138081"/>
            <a:ext cx="8039380" cy="523220"/>
          </a:xfrm>
          <a:prstGeom prst="rect">
            <a:avLst/>
          </a:prstGeom>
          <a:noFill/>
        </p:spPr>
        <p:txBody>
          <a:bodyPr wrap="none" rtlCol="0">
            <a:spAutoFit/>
          </a:bodyPr>
          <a:lstStyle/>
          <a:p>
            <a:r>
              <a:rPr lang="fr-FR" sz="2800" dirty="0">
                <a:solidFill>
                  <a:schemeClr val="accent1">
                    <a:lumMod val="75000"/>
                  </a:schemeClr>
                </a:solidFill>
                <a:latin typeface="Times New Roman" panose="02020603050405020304" pitchFamily="18" charset="0"/>
                <a:cs typeface="Times New Roman" panose="02020603050405020304" pitchFamily="18" charset="0"/>
              </a:rPr>
              <a:t>Outils et  technologies pour la  réalisation des logiciels</a:t>
            </a:r>
          </a:p>
        </p:txBody>
      </p:sp>
    </p:spTree>
    <p:extLst>
      <p:ext uri="{BB962C8B-B14F-4D97-AF65-F5344CB8AC3E}">
        <p14:creationId xmlns:p14="http://schemas.microsoft.com/office/powerpoint/2010/main" val="312056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circle(in)">
                                      <p:cBhvr>
                                        <p:cTn id="3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9C805-601B-98AE-E94A-0B837AF2BE50}"/>
            </a:ext>
          </a:extLst>
        </p:cNvPr>
        <p:cNvGrpSpPr/>
        <p:nvPr/>
      </p:nvGrpSpPr>
      <p:grpSpPr>
        <a:xfrm>
          <a:off x="0" y="0"/>
          <a:ext cx="0" cy="0"/>
          <a:chOff x="0" y="0"/>
          <a:chExt cx="0" cy="0"/>
        </a:xfrm>
      </p:grpSpPr>
      <p:cxnSp>
        <p:nvCxnSpPr>
          <p:cNvPr id="2" name="Straight Connector 68">
            <a:extLst>
              <a:ext uri="{FF2B5EF4-FFF2-40B4-BE49-F238E27FC236}">
                <a16:creationId xmlns:a16="http://schemas.microsoft.com/office/drawing/2014/main" id="{ECAB0BFF-8395-5D4C-393E-A8895B8669D4}"/>
              </a:ext>
            </a:extLst>
          </p:cNvPr>
          <p:cNvCxnSpPr>
            <a:cxnSpLocks/>
          </p:cNvCxnSpPr>
          <p:nvPr/>
        </p:nvCxnSpPr>
        <p:spPr>
          <a:xfrm>
            <a:off x="295275" y="644687"/>
            <a:ext cx="7010400"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94F937BF-2E24-7FB9-8E95-EC31660C58BA}"/>
              </a:ext>
            </a:extLst>
          </p:cNvPr>
          <p:cNvSpPr txBox="1"/>
          <p:nvPr/>
        </p:nvSpPr>
        <p:spPr>
          <a:xfrm>
            <a:off x="504646" y="71794"/>
            <a:ext cx="5237331" cy="646331"/>
          </a:xfrm>
          <a:prstGeom prst="rect">
            <a:avLst/>
          </a:prstGeom>
          <a:noFill/>
        </p:spPr>
        <p:txBody>
          <a:bodyPr wrap="none" rtlCol="0">
            <a:spAutoFit/>
          </a:bodyPr>
          <a:lstStyle/>
          <a:p>
            <a:r>
              <a:rPr lang="fr-FR" sz="3600" dirty="0">
                <a:solidFill>
                  <a:srgbClr val="1C7CBB"/>
                </a:solidFill>
                <a:latin typeface="Times New Roman" panose="02020603050405020304" pitchFamily="18" charset="0"/>
                <a:cs typeface="Times New Roman" panose="02020603050405020304" pitchFamily="18" charset="0"/>
              </a:rPr>
              <a:t>Fonctionnement de Jenkins</a:t>
            </a:r>
          </a:p>
        </p:txBody>
      </p:sp>
      <p:sp>
        <p:nvSpPr>
          <p:cNvPr id="46" name="Oval 45">
            <a:extLst>
              <a:ext uri="{FF2B5EF4-FFF2-40B4-BE49-F238E27FC236}">
                <a16:creationId xmlns:a16="http://schemas.microsoft.com/office/drawing/2014/main" id="{59EEA104-959B-E22F-5E5F-7CB6C801D4C9}"/>
              </a:ext>
            </a:extLst>
          </p:cNvPr>
          <p:cNvSpPr/>
          <p:nvPr/>
        </p:nvSpPr>
        <p:spPr>
          <a:xfrm>
            <a:off x="0" y="133350"/>
            <a:ext cx="590550" cy="584775"/>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Graphique 56" descr="Avertissement avec un remplissage uni">
            <a:extLst>
              <a:ext uri="{FF2B5EF4-FFF2-40B4-BE49-F238E27FC236}">
                <a16:creationId xmlns:a16="http://schemas.microsoft.com/office/drawing/2014/main" id="{CB7101CF-1E20-4D93-3F0D-EA78B70139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60206" y="3228026"/>
            <a:ext cx="571500" cy="571500"/>
          </a:xfrm>
          <a:prstGeom prst="rect">
            <a:avLst/>
          </a:prstGeom>
        </p:spPr>
      </p:pic>
      <p:pic>
        <p:nvPicPr>
          <p:cNvPr id="59" name="Graphique 58" descr="Statistiques avec un remplissage uni">
            <a:extLst>
              <a:ext uri="{FF2B5EF4-FFF2-40B4-BE49-F238E27FC236}">
                <a16:creationId xmlns:a16="http://schemas.microsoft.com/office/drawing/2014/main" id="{A21D882F-75ED-3302-EA82-4388C567BF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72500" y="2036814"/>
            <a:ext cx="571500" cy="571500"/>
          </a:xfrm>
          <a:prstGeom prst="rect">
            <a:avLst/>
          </a:prstGeom>
        </p:spPr>
      </p:pic>
      <p:pic>
        <p:nvPicPr>
          <p:cNvPr id="61" name="Graphique 60" descr="Priorités avec un remplissage uni">
            <a:extLst>
              <a:ext uri="{FF2B5EF4-FFF2-40B4-BE49-F238E27FC236}">
                <a16:creationId xmlns:a16="http://schemas.microsoft.com/office/drawing/2014/main" id="{28061A19-7FF5-3724-AA95-602A3495392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72500" y="2980527"/>
            <a:ext cx="561975" cy="561975"/>
          </a:xfrm>
          <a:prstGeom prst="rect">
            <a:avLst/>
          </a:prstGeom>
        </p:spPr>
      </p:pic>
      <p:pic>
        <p:nvPicPr>
          <p:cNvPr id="65" name="Graphique 64" descr="Public cible avec un remplissage uni">
            <a:extLst>
              <a:ext uri="{FF2B5EF4-FFF2-40B4-BE49-F238E27FC236}">
                <a16:creationId xmlns:a16="http://schemas.microsoft.com/office/drawing/2014/main" id="{DC7CDE37-0644-90C3-A7ED-65F0AC094D6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77275" y="3959965"/>
            <a:ext cx="561975" cy="561975"/>
          </a:xfrm>
          <a:prstGeom prst="rect">
            <a:avLst/>
          </a:prstGeom>
        </p:spPr>
      </p:pic>
      <p:pic>
        <p:nvPicPr>
          <p:cNvPr id="67" name="Graphique 66" descr="Lumières allumées avec un remplissage uni">
            <a:extLst>
              <a:ext uri="{FF2B5EF4-FFF2-40B4-BE49-F238E27FC236}">
                <a16:creationId xmlns:a16="http://schemas.microsoft.com/office/drawing/2014/main" id="{1C0FFA68-BA07-02D7-B2A1-5274D8BEA2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77275" y="4894153"/>
            <a:ext cx="561975" cy="561975"/>
          </a:xfrm>
          <a:prstGeom prst="rect">
            <a:avLst/>
          </a:prstGeom>
        </p:spPr>
      </p:pic>
      <p:pic>
        <p:nvPicPr>
          <p:cNvPr id="69" name="Graphique 68" descr="Jumelles avec un remplissage uni">
            <a:extLst>
              <a:ext uri="{FF2B5EF4-FFF2-40B4-BE49-F238E27FC236}">
                <a16:creationId xmlns:a16="http://schemas.microsoft.com/office/drawing/2014/main" id="{231BDA67-1F1C-07F7-682F-565767CD87A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677275" y="5841099"/>
            <a:ext cx="561975" cy="561975"/>
          </a:xfrm>
          <a:prstGeom prst="rect">
            <a:avLst/>
          </a:prstGeom>
        </p:spPr>
      </p:pic>
      <p:sp>
        <p:nvSpPr>
          <p:cNvPr id="73" name="Espace réservé du numéro de diapositive 72">
            <a:extLst>
              <a:ext uri="{FF2B5EF4-FFF2-40B4-BE49-F238E27FC236}">
                <a16:creationId xmlns:a16="http://schemas.microsoft.com/office/drawing/2014/main" id="{AD430D8F-793D-9D1F-A79C-F7C6EC349719}"/>
              </a:ext>
            </a:extLst>
          </p:cNvPr>
          <p:cNvSpPr>
            <a:spLocks noGrp="1"/>
          </p:cNvSpPr>
          <p:nvPr>
            <p:ph type="sldNum" sz="quarter" idx="12"/>
          </p:nvPr>
        </p:nvSpPr>
        <p:spPr/>
        <p:txBody>
          <a:bodyPr/>
          <a:lstStyle/>
          <a:p>
            <a:fld id="{DA200185-2256-4785-9B76-B1E797024068}" type="slidenum">
              <a:rPr lang="fr-FR" smtClean="0"/>
              <a:t>10</a:t>
            </a:fld>
            <a:endParaRPr lang="fr-FR"/>
          </a:p>
        </p:txBody>
      </p:sp>
      <p:pic>
        <p:nvPicPr>
          <p:cNvPr id="15" name="Graphique 14" descr="Avertissement avec un remplissage uni">
            <a:extLst>
              <a:ext uri="{FF2B5EF4-FFF2-40B4-BE49-F238E27FC236}">
                <a16:creationId xmlns:a16="http://schemas.microsoft.com/office/drawing/2014/main" id="{5206DD18-B633-09C7-CCD9-E14940A7A9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46926" y="1126191"/>
            <a:ext cx="571500" cy="571500"/>
          </a:xfrm>
          <a:prstGeom prst="rect">
            <a:avLst/>
          </a:prstGeom>
        </p:spPr>
      </p:pic>
      <p:pic>
        <p:nvPicPr>
          <p:cNvPr id="96" name="Graphique 95" descr="Avertissement avec un remplissage uni">
            <a:extLst>
              <a:ext uri="{FF2B5EF4-FFF2-40B4-BE49-F238E27FC236}">
                <a16:creationId xmlns:a16="http://schemas.microsoft.com/office/drawing/2014/main" id="{688EC944-A9A8-9B13-D8D3-89C0AA11E9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60206" y="4016003"/>
            <a:ext cx="571500" cy="571500"/>
          </a:xfrm>
          <a:prstGeom prst="rect">
            <a:avLst/>
          </a:prstGeom>
        </p:spPr>
      </p:pic>
      <p:pic>
        <p:nvPicPr>
          <p:cNvPr id="97" name="Graphique 96" descr="Statistiques avec un remplissage uni">
            <a:extLst>
              <a:ext uri="{FF2B5EF4-FFF2-40B4-BE49-F238E27FC236}">
                <a16:creationId xmlns:a16="http://schemas.microsoft.com/office/drawing/2014/main" id="{8972F9D2-6A41-B5B7-A777-42674F48E5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72500" y="2824791"/>
            <a:ext cx="571500" cy="571500"/>
          </a:xfrm>
          <a:prstGeom prst="rect">
            <a:avLst/>
          </a:prstGeom>
        </p:spPr>
      </p:pic>
      <p:pic>
        <p:nvPicPr>
          <p:cNvPr id="98" name="Graphique 97" descr="Priorités avec un remplissage uni">
            <a:extLst>
              <a:ext uri="{FF2B5EF4-FFF2-40B4-BE49-F238E27FC236}">
                <a16:creationId xmlns:a16="http://schemas.microsoft.com/office/drawing/2014/main" id="{42B2E6EC-DB1C-C06C-B35B-A6693CD9112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72500" y="3768504"/>
            <a:ext cx="561975" cy="561975"/>
          </a:xfrm>
          <a:prstGeom prst="rect">
            <a:avLst/>
          </a:prstGeom>
        </p:spPr>
      </p:pic>
      <p:pic>
        <p:nvPicPr>
          <p:cNvPr id="99" name="Graphique 98" descr="Public cible avec un remplissage uni">
            <a:extLst>
              <a:ext uri="{FF2B5EF4-FFF2-40B4-BE49-F238E27FC236}">
                <a16:creationId xmlns:a16="http://schemas.microsoft.com/office/drawing/2014/main" id="{CD4FB2E6-754F-5CBC-9990-D6122C8D5A4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77275" y="4747942"/>
            <a:ext cx="561975" cy="561975"/>
          </a:xfrm>
          <a:prstGeom prst="rect">
            <a:avLst/>
          </a:prstGeom>
        </p:spPr>
      </p:pic>
      <p:pic>
        <p:nvPicPr>
          <p:cNvPr id="100" name="Graphique 99" descr="Lumières allumées avec un remplissage uni">
            <a:extLst>
              <a:ext uri="{FF2B5EF4-FFF2-40B4-BE49-F238E27FC236}">
                <a16:creationId xmlns:a16="http://schemas.microsoft.com/office/drawing/2014/main" id="{602FB79A-32CF-E695-ADA6-90E582DB365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77275" y="5682130"/>
            <a:ext cx="561975" cy="561975"/>
          </a:xfrm>
          <a:prstGeom prst="rect">
            <a:avLst/>
          </a:prstGeom>
        </p:spPr>
      </p:pic>
      <p:pic>
        <p:nvPicPr>
          <p:cNvPr id="102" name="Graphique 101" descr="Avertissement avec un remplissage uni">
            <a:extLst>
              <a:ext uri="{FF2B5EF4-FFF2-40B4-BE49-F238E27FC236}">
                <a16:creationId xmlns:a16="http://schemas.microsoft.com/office/drawing/2014/main" id="{C6576408-BB21-B525-8741-E5B282BED1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4900" y="1957278"/>
            <a:ext cx="571500" cy="571500"/>
          </a:xfrm>
          <a:prstGeom prst="rect">
            <a:avLst/>
          </a:prstGeom>
        </p:spPr>
      </p:pic>
      <p:sp>
        <p:nvSpPr>
          <p:cNvPr id="110" name="Freeform: Shape 263">
            <a:extLst>
              <a:ext uri="{FF2B5EF4-FFF2-40B4-BE49-F238E27FC236}">
                <a16:creationId xmlns:a16="http://schemas.microsoft.com/office/drawing/2014/main" id="{A9421335-90D4-4F35-D0AF-EB37D9BEF184}"/>
              </a:ext>
            </a:extLst>
          </p:cNvPr>
          <p:cNvSpPr/>
          <p:nvPr/>
        </p:nvSpPr>
        <p:spPr>
          <a:xfrm>
            <a:off x="5934931" y="5281611"/>
            <a:ext cx="322710" cy="322710"/>
          </a:xfrm>
          <a:custGeom>
            <a:avLst/>
            <a:gdLst>
              <a:gd name="f0" fmla="val 10800000"/>
              <a:gd name="f1" fmla="val 5400000"/>
              <a:gd name="f2" fmla="val 180"/>
              <a:gd name="f3" fmla="val w"/>
              <a:gd name="f4" fmla="val h"/>
              <a:gd name="f5" fmla="val 0"/>
              <a:gd name="f6" fmla="val 322707"/>
              <a:gd name="f7" fmla="val 161353"/>
              <a:gd name="f8" fmla="val 250467"/>
              <a:gd name="f9" fmla="val 161354"/>
              <a:gd name="f10" fmla="val 72240"/>
              <a:gd name="f11" fmla="+- 0 0 -90"/>
              <a:gd name="f12" fmla="*/ f3 1 322707"/>
              <a:gd name="f13" fmla="*/ f4 1 322707"/>
              <a:gd name="f14" fmla="val f5"/>
              <a:gd name="f15" fmla="val f6"/>
              <a:gd name="f16" fmla="*/ f11 f0 1"/>
              <a:gd name="f17" fmla="+- f15 0 f14"/>
              <a:gd name="f18" fmla="*/ f16 1 f2"/>
              <a:gd name="f19" fmla="*/ f17 1 322707"/>
              <a:gd name="f20" fmla="*/ 322707 f17 1"/>
              <a:gd name="f21" fmla="*/ 161353 f17 1"/>
              <a:gd name="f22" fmla="*/ 161354 f17 1"/>
              <a:gd name="f23" fmla="*/ 0 f17 1"/>
              <a:gd name="f24" fmla="+- f18 0 f1"/>
              <a:gd name="f25" fmla="*/ f20 1 322707"/>
              <a:gd name="f26" fmla="*/ f21 1 322707"/>
              <a:gd name="f27" fmla="*/ f22 1 322707"/>
              <a:gd name="f28" fmla="*/ f23 1 322707"/>
              <a:gd name="f29" fmla="*/ f14 1 f19"/>
              <a:gd name="f30" fmla="*/ f15 1 f19"/>
              <a:gd name="f31" fmla="*/ f25 1 f19"/>
              <a:gd name="f32" fmla="*/ f26 1 f19"/>
              <a:gd name="f33" fmla="*/ f27 1 f19"/>
              <a:gd name="f34" fmla="*/ f28 1 f19"/>
              <a:gd name="f35" fmla="*/ f29 f12 1"/>
              <a:gd name="f36" fmla="*/ f30 f12 1"/>
              <a:gd name="f37" fmla="*/ f30 f13 1"/>
              <a:gd name="f38" fmla="*/ f29 f13 1"/>
              <a:gd name="f39" fmla="*/ f31 f12 1"/>
              <a:gd name="f40" fmla="*/ f32 f13 1"/>
              <a:gd name="f41" fmla="*/ f33 f12 1"/>
              <a:gd name="f42" fmla="*/ f31 f13 1"/>
              <a:gd name="f43" fmla="*/ f34 f12 1"/>
              <a:gd name="f44" fmla="*/ f34 f13 1"/>
            </a:gdLst>
            <a:ahLst/>
            <a:cxnLst>
              <a:cxn ang="3cd4">
                <a:pos x="hc" y="t"/>
              </a:cxn>
              <a:cxn ang="0">
                <a:pos x="r" y="vc"/>
              </a:cxn>
              <a:cxn ang="cd4">
                <a:pos x="hc" y="b"/>
              </a:cxn>
              <a:cxn ang="cd2">
                <a:pos x="l" y="vc"/>
              </a:cxn>
              <a:cxn ang="f24">
                <a:pos x="f39" y="f40"/>
              </a:cxn>
              <a:cxn ang="f24">
                <a:pos x="f41" y="f42"/>
              </a:cxn>
              <a:cxn ang="f24">
                <a:pos x="f43" y="f40"/>
              </a:cxn>
              <a:cxn ang="f24">
                <a:pos x="f41" y="f44"/>
              </a:cxn>
              <a:cxn ang="f24">
                <a:pos x="f39" y="f40"/>
              </a:cxn>
            </a:cxnLst>
            <a:rect l="f35" t="f38" r="f36" b="f37"/>
            <a:pathLst>
              <a:path w="322707" h="322707">
                <a:moveTo>
                  <a:pt x="f6" y="f7"/>
                </a:moveTo>
                <a:cubicBezTo>
                  <a:pt x="f6" y="f8"/>
                  <a:pt x="f8" y="f6"/>
                  <a:pt x="f9" y="f6"/>
                </a:cubicBezTo>
                <a:cubicBezTo>
                  <a:pt x="f10" y="f6"/>
                  <a:pt x="f5" y="f8"/>
                  <a:pt x="f5" y="f7"/>
                </a:cubicBezTo>
                <a:cubicBezTo>
                  <a:pt x="f5" y="f10"/>
                  <a:pt x="f10" y="f5"/>
                  <a:pt x="f9" y="f5"/>
                </a:cubicBezTo>
                <a:cubicBezTo>
                  <a:pt x="f8" y="f5"/>
                  <a:pt x="f6" y="f10"/>
                  <a:pt x="f6" y="f7"/>
                </a:cubicBezTo>
                <a:close/>
              </a:path>
            </a:pathLst>
          </a:custGeom>
          <a:solidFill>
            <a:srgbClr val="FFFFFF"/>
          </a:solidFill>
          <a:ln cap="flat">
            <a:noFill/>
            <a:prstDash val="solid"/>
          </a:ln>
          <a:effectLst>
            <a:outerShdw dir="16200000" algn="tl">
              <a:srgbClr val="000000">
                <a:alpha val="1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112" name="Freeform: Shape 269">
            <a:extLst>
              <a:ext uri="{FF2B5EF4-FFF2-40B4-BE49-F238E27FC236}">
                <a16:creationId xmlns:a16="http://schemas.microsoft.com/office/drawing/2014/main" id="{5182BE13-E9D6-1DDD-694B-DE4D8D3D6915}"/>
              </a:ext>
            </a:extLst>
          </p:cNvPr>
          <p:cNvSpPr/>
          <p:nvPr/>
        </p:nvSpPr>
        <p:spPr>
          <a:xfrm>
            <a:off x="8124727" y="3281927"/>
            <a:ext cx="322710" cy="322710"/>
          </a:xfrm>
          <a:custGeom>
            <a:avLst/>
            <a:gdLst>
              <a:gd name="f0" fmla="val 10800000"/>
              <a:gd name="f1" fmla="val 5400000"/>
              <a:gd name="f2" fmla="val 180"/>
              <a:gd name="f3" fmla="val w"/>
              <a:gd name="f4" fmla="val h"/>
              <a:gd name="f5" fmla="val 0"/>
              <a:gd name="f6" fmla="val 322707"/>
              <a:gd name="f7" fmla="val 322706"/>
              <a:gd name="f8" fmla="val 161353"/>
              <a:gd name="f9" fmla="val 250467"/>
              <a:gd name="f10" fmla="val 161354"/>
              <a:gd name="f11" fmla="val 72241"/>
              <a:gd name="f12" fmla="val 72240"/>
              <a:gd name="f13" fmla="+- 0 0 -90"/>
              <a:gd name="f14" fmla="*/ f3 1 322707"/>
              <a:gd name="f15" fmla="*/ f4 1 322706"/>
              <a:gd name="f16" fmla="val f5"/>
              <a:gd name="f17" fmla="val f6"/>
              <a:gd name="f18" fmla="val f7"/>
              <a:gd name="f19" fmla="*/ f13 f0 1"/>
              <a:gd name="f20" fmla="+- f18 0 f16"/>
              <a:gd name="f21" fmla="+- f17 0 f16"/>
              <a:gd name="f22" fmla="*/ f19 1 f2"/>
              <a:gd name="f23" fmla="*/ f21 1 322707"/>
              <a:gd name="f24" fmla="*/ f20 1 322706"/>
              <a:gd name="f25" fmla="*/ 322707 f21 1"/>
              <a:gd name="f26" fmla="*/ 161353 f20 1"/>
              <a:gd name="f27" fmla="*/ 161354 f21 1"/>
              <a:gd name="f28" fmla="*/ 322707 f20 1"/>
              <a:gd name="f29" fmla="*/ 0 f21 1"/>
              <a:gd name="f30" fmla="*/ 0 f20 1"/>
              <a:gd name="f31" fmla="+- f22 0 f1"/>
              <a:gd name="f32" fmla="*/ f25 1 322707"/>
              <a:gd name="f33" fmla="*/ f26 1 322706"/>
              <a:gd name="f34" fmla="*/ f27 1 322707"/>
              <a:gd name="f35" fmla="*/ f28 1 322706"/>
              <a:gd name="f36" fmla="*/ f29 1 322707"/>
              <a:gd name="f37" fmla="*/ f30 1 322706"/>
              <a:gd name="f38" fmla="*/ f16 1 f23"/>
              <a:gd name="f39" fmla="*/ f17 1 f23"/>
              <a:gd name="f40" fmla="*/ f16 1 f24"/>
              <a:gd name="f41" fmla="*/ f18 1 f24"/>
              <a:gd name="f42" fmla="*/ f32 1 f23"/>
              <a:gd name="f43" fmla="*/ f33 1 f24"/>
              <a:gd name="f44" fmla="*/ f34 1 f23"/>
              <a:gd name="f45" fmla="*/ f35 1 f24"/>
              <a:gd name="f46" fmla="*/ f36 1 f23"/>
              <a:gd name="f47" fmla="*/ f37 1 f24"/>
              <a:gd name="f48" fmla="*/ f38 f14 1"/>
              <a:gd name="f49" fmla="*/ f39 f14 1"/>
              <a:gd name="f50" fmla="*/ f41 f15 1"/>
              <a:gd name="f51" fmla="*/ f40 f15 1"/>
              <a:gd name="f52" fmla="*/ f42 f14 1"/>
              <a:gd name="f53" fmla="*/ f43 f15 1"/>
              <a:gd name="f54" fmla="*/ f44 f14 1"/>
              <a:gd name="f55" fmla="*/ f45 f15 1"/>
              <a:gd name="f56" fmla="*/ f46 f14 1"/>
              <a:gd name="f57" fmla="*/ f47 f15 1"/>
            </a:gdLst>
            <a:ahLst/>
            <a:cxnLst>
              <a:cxn ang="3cd4">
                <a:pos x="hc" y="t"/>
              </a:cxn>
              <a:cxn ang="0">
                <a:pos x="r" y="vc"/>
              </a:cxn>
              <a:cxn ang="cd4">
                <a:pos x="hc" y="b"/>
              </a:cxn>
              <a:cxn ang="cd2">
                <a:pos x="l" y="vc"/>
              </a:cxn>
              <a:cxn ang="f31">
                <a:pos x="f52" y="f53"/>
              </a:cxn>
              <a:cxn ang="f31">
                <a:pos x="f54" y="f55"/>
              </a:cxn>
              <a:cxn ang="f31">
                <a:pos x="f56" y="f53"/>
              </a:cxn>
              <a:cxn ang="f31">
                <a:pos x="f54" y="f57"/>
              </a:cxn>
              <a:cxn ang="f31">
                <a:pos x="f52" y="f53"/>
              </a:cxn>
            </a:cxnLst>
            <a:rect l="f48" t="f51" r="f49" b="f50"/>
            <a:pathLst>
              <a:path w="322707" h="322706">
                <a:moveTo>
                  <a:pt x="f6" y="f8"/>
                </a:moveTo>
                <a:cubicBezTo>
                  <a:pt x="f6" y="f9"/>
                  <a:pt x="f9" y="f6"/>
                  <a:pt x="f10" y="f6"/>
                </a:cubicBezTo>
                <a:cubicBezTo>
                  <a:pt x="f11" y="f6"/>
                  <a:pt x="f5" y="f9"/>
                  <a:pt x="f5" y="f8"/>
                </a:cubicBezTo>
                <a:cubicBezTo>
                  <a:pt x="f5" y="f12"/>
                  <a:pt x="f11" y="f5"/>
                  <a:pt x="f10" y="f5"/>
                </a:cubicBezTo>
                <a:cubicBezTo>
                  <a:pt x="f9" y="f5"/>
                  <a:pt x="f6" y="f12"/>
                  <a:pt x="f6" y="f8"/>
                </a:cubicBezTo>
                <a:close/>
              </a:path>
            </a:pathLst>
          </a:custGeom>
          <a:solidFill>
            <a:srgbClr val="FFFFFF"/>
          </a:solidFill>
          <a:ln cap="flat">
            <a:noFill/>
            <a:prstDash val="solid"/>
          </a:ln>
          <a:effectLst>
            <a:outerShdw dir="16200000" algn="tl">
              <a:srgbClr val="000000">
                <a:alpha val="1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grpSp>
        <p:nvGrpSpPr>
          <p:cNvPr id="219" name="Groupe 218">
            <a:extLst>
              <a:ext uri="{FF2B5EF4-FFF2-40B4-BE49-F238E27FC236}">
                <a16:creationId xmlns:a16="http://schemas.microsoft.com/office/drawing/2014/main" id="{E9630919-9E5F-088F-76E8-C3516EFC6C21}"/>
              </a:ext>
            </a:extLst>
          </p:cNvPr>
          <p:cNvGrpSpPr/>
          <p:nvPr/>
        </p:nvGrpSpPr>
        <p:grpSpPr>
          <a:xfrm>
            <a:off x="10453534" y="0"/>
            <a:ext cx="1529739" cy="395703"/>
            <a:chOff x="10453534" y="43567"/>
            <a:chExt cx="1529739" cy="395703"/>
          </a:xfrm>
        </p:grpSpPr>
        <p:sp>
          <p:nvSpPr>
            <p:cNvPr id="214" name="Oval 70">
              <a:extLst>
                <a:ext uri="{FF2B5EF4-FFF2-40B4-BE49-F238E27FC236}">
                  <a16:creationId xmlns:a16="http://schemas.microsoft.com/office/drawing/2014/main" id="{B752A69C-1324-8B7F-8D51-DB1E9188011D}"/>
                </a:ext>
              </a:extLst>
            </p:cNvPr>
            <p:cNvSpPr/>
            <p:nvPr/>
          </p:nvSpPr>
          <p:spPr>
            <a:xfrm>
              <a:off x="10453534" y="141989"/>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73">
              <a:extLst>
                <a:ext uri="{FF2B5EF4-FFF2-40B4-BE49-F238E27FC236}">
                  <a16:creationId xmlns:a16="http://schemas.microsoft.com/office/drawing/2014/main" id="{27934C69-549A-3CFE-2AAC-9F3E2C5077CD}"/>
                </a:ext>
              </a:extLst>
            </p:cNvPr>
            <p:cNvSpPr/>
            <p:nvPr/>
          </p:nvSpPr>
          <p:spPr>
            <a:xfrm>
              <a:off x="10729315" y="133350"/>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75">
              <a:extLst>
                <a:ext uri="{FF2B5EF4-FFF2-40B4-BE49-F238E27FC236}">
                  <a16:creationId xmlns:a16="http://schemas.microsoft.com/office/drawing/2014/main" id="{16116348-B20A-0CDD-E69F-AB75A6E9C17A}"/>
                </a:ext>
              </a:extLst>
            </p:cNvPr>
            <p:cNvSpPr/>
            <p:nvPr/>
          </p:nvSpPr>
          <p:spPr>
            <a:xfrm>
              <a:off x="11005096" y="141989"/>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76">
              <a:extLst>
                <a:ext uri="{FF2B5EF4-FFF2-40B4-BE49-F238E27FC236}">
                  <a16:creationId xmlns:a16="http://schemas.microsoft.com/office/drawing/2014/main" id="{5EECE207-B62E-606D-A2B0-F7A5D3EC8902}"/>
                </a:ext>
              </a:extLst>
            </p:cNvPr>
            <p:cNvSpPr/>
            <p:nvPr/>
          </p:nvSpPr>
          <p:spPr>
            <a:xfrm>
              <a:off x="11280877" y="43567"/>
              <a:ext cx="426613" cy="395703"/>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77">
              <a:extLst>
                <a:ext uri="{FF2B5EF4-FFF2-40B4-BE49-F238E27FC236}">
                  <a16:creationId xmlns:a16="http://schemas.microsoft.com/office/drawing/2014/main" id="{47C07EB1-E470-55BF-19C5-830459560831}"/>
                </a:ext>
              </a:extLst>
            </p:cNvPr>
            <p:cNvSpPr/>
            <p:nvPr/>
          </p:nvSpPr>
          <p:spPr>
            <a:xfrm>
              <a:off x="11792773" y="141989"/>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e 3">
            <a:extLst>
              <a:ext uri="{FF2B5EF4-FFF2-40B4-BE49-F238E27FC236}">
                <a16:creationId xmlns:a16="http://schemas.microsoft.com/office/drawing/2014/main" id="{905A5278-2C63-BECC-C1A2-C1A7650C5EFB}"/>
              </a:ext>
            </a:extLst>
          </p:cNvPr>
          <p:cNvGrpSpPr/>
          <p:nvPr/>
        </p:nvGrpSpPr>
        <p:grpSpPr>
          <a:xfrm>
            <a:off x="206177" y="2769273"/>
            <a:ext cx="11779646" cy="3581394"/>
            <a:chOff x="206177" y="2769273"/>
            <a:chExt cx="11779646" cy="3581394"/>
          </a:xfrm>
        </p:grpSpPr>
        <p:grpSp>
          <p:nvGrpSpPr>
            <p:cNvPr id="5" name="Groupe 4">
              <a:extLst>
                <a:ext uri="{FF2B5EF4-FFF2-40B4-BE49-F238E27FC236}">
                  <a16:creationId xmlns:a16="http://schemas.microsoft.com/office/drawing/2014/main" id="{F0283455-8365-0A52-6EFE-38AAC139E4F8}"/>
                </a:ext>
              </a:extLst>
            </p:cNvPr>
            <p:cNvGrpSpPr/>
            <p:nvPr/>
          </p:nvGrpSpPr>
          <p:grpSpPr>
            <a:xfrm>
              <a:off x="206177" y="2769273"/>
              <a:ext cx="11779646" cy="3581394"/>
              <a:chOff x="229122" y="2800103"/>
              <a:chExt cx="11779646" cy="3581394"/>
            </a:xfrm>
          </p:grpSpPr>
          <p:grpSp>
            <p:nvGrpSpPr>
              <p:cNvPr id="11" name="Group 69">
                <a:extLst>
                  <a:ext uri="{FF2B5EF4-FFF2-40B4-BE49-F238E27FC236}">
                    <a16:creationId xmlns:a16="http://schemas.microsoft.com/office/drawing/2014/main" id="{7F73A01C-7476-69AD-5020-77E7875BA106}"/>
                  </a:ext>
                </a:extLst>
              </p:cNvPr>
              <p:cNvGrpSpPr/>
              <p:nvPr/>
            </p:nvGrpSpPr>
            <p:grpSpPr>
              <a:xfrm>
                <a:off x="229122" y="2800103"/>
                <a:ext cx="11779646" cy="3581394"/>
                <a:chOff x="340688" y="2192549"/>
                <a:chExt cx="11682061" cy="3432224"/>
              </a:xfrm>
            </p:grpSpPr>
            <p:grpSp>
              <p:nvGrpSpPr>
                <p:cNvPr id="17" name="Group 68">
                  <a:extLst>
                    <a:ext uri="{FF2B5EF4-FFF2-40B4-BE49-F238E27FC236}">
                      <a16:creationId xmlns:a16="http://schemas.microsoft.com/office/drawing/2014/main" id="{4F0C0615-724C-270B-FF09-B908C9C8FB22}"/>
                    </a:ext>
                  </a:extLst>
                </p:cNvPr>
                <p:cNvGrpSpPr/>
                <p:nvPr/>
              </p:nvGrpSpPr>
              <p:grpSpPr>
                <a:xfrm>
                  <a:off x="340688" y="2192549"/>
                  <a:ext cx="11682061" cy="3432224"/>
                  <a:chOff x="340688" y="2192549"/>
                  <a:chExt cx="11682061" cy="3432224"/>
                </a:xfrm>
              </p:grpSpPr>
              <p:grpSp>
                <p:nvGrpSpPr>
                  <p:cNvPr id="19" name="Google Shape;967;p28">
                    <a:extLst>
                      <a:ext uri="{FF2B5EF4-FFF2-40B4-BE49-F238E27FC236}">
                        <a16:creationId xmlns:a16="http://schemas.microsoft.com/office/drawing/2014/main" id="{A6E1B640-FD9C-35E8-F63A-0510F72A9676}"/>
                      </a:ext>
                    </a:extLst>
                  </p:cNvPr>
                  <p:cNvGrpSpPr/>
                  <p:nvPr/>
                </p:nvGrpSpPr>
                <p:grpSpPr>
                  <a:xfrm>
                    <a:off x="340688" y="2286287"/>
                    <a:ext cx="11682061" cy="479639"/>
                    <a:chOff x="247949" y="1782380"/>
                    <a:chExt cx="8776905" cy="360360"/>
                  </a:xfrm>
                </p:grpSpPr>
                <p:sp>
                  <p:nvSpPr>
                    <p:cNvPr id="37" name="Google Shape;972;p28">
                      <a:extLst>
                        <a:ext uri="{FF2B5EF4-FFF2-40B4-BE49-F238E27FC236}">
                          <a16:creationId xmlns:a16="http://schemas.microsoft.com/office/drawing/2014/main" id="{A3769CAE-7F59-5A09-87DD-822F85DE87F3}"/>
                        </a:ext>
                      </a:extLst>
                    </p:cNvPr>
                    <p:cNvSpPr/>
                    <p:nvPr/>
                  </p:nvSpPr>
                  <p:spPr>
                    <a:xfrm>
                      <a:off x="3401278" y="1791096"/>
                      <a:ext cx="225814" cy="351644"/>
                    </a:xfrm>
                    <a:custGeom>
                      <a:avLst/>
                      <a:gdLst/>
                      <a:ahLst/>
                      <a:cxnLst/>
                      <a:rect l="l" t="t" r="r" b="b"/>
                      <a:pathLst>
                        <a:path w="14630" h="7035" extrusionOk="0">
                          <a:moveTo>
                            <a:pt x="1" y="0"/>
                          </a:moveTo>
                          <a:lnTo>
                            <a:pt x="1" y="7034"/>
                          </a:lnTo>
                          <a:lnTo>
                            <a:pt x="14629" y="7034"/>
                          </a:lnTo>
                          <a:lnTo>
                            <a:pt x="14629" y="0"/>
                          </a:lnTo>
                          <a:close/>
                        </a:path>
                      </a:pathLst>
                    </a:custGeom>
                    <a:solidFill>
                      <a:srgbClr val="000000">
                        <a:alpha val="14060"/>
                      </a:srgbClr>
                    </a:solidFill>
                    <a:ln>
                      <a:solidFill>
                        <a:srgbClr val="FFFFFF"/>
                      </a:solidFill>
                    </a:ln>
                  </p:spPr>
                  <p:txBody>
                    <a:bodyPr spcFirstLastPara="1" wrap="square" lIns="68569" tIns="68569" rIns="68569" bIns="68569" anchor="ctr" anchorCtr="0">
                      <a:noAutofit/>
                    </a:bodyPr>
                    <a:lstStyle/>
                    <a:p>
                      <a:endParaRPr sz="1350"/>
                    </a:p>
                  </p:txBody>
                </p:sp>
                <p:sp>
                  <p:nvSpPr>
                    <p:cNvPr id="38" name="Google Shape;977;p28">
                      <a:extLst>
                        <a:ext uri="{FF2B5EF4-FFF2-40B4-BE49-F238E27FC236}">
                          <a16:creationId xmlns:a16="http://schemas.microsoft.com/office/drawing/2014/main" id="{D87A6367-0DDF-932B-5B6E-FFC01335C6E7}"/>
                        </a:ext>
                      </a:extLst>
                    </p:cNvPr>
                    <p:cNvSpPr/>
                    <p:nvPr/>
                  </p:nvSpPr>
                  <p:spPr>
                    <a:xfrm>
                      <a:off x="5084538" y="1790200"/>
                      <a:ext cx="225814" cy="351644"/>
                    </a:xfrm>
                    <a:custGeom>
                      <a:avLst/>
                      <a:gdLst/>
                      <a:ahLst/>
                      <a:cxnLst/>
                      <a:rect l="l" t="t" r="r" b="b"/>
                      <a:pathLst>
                        <a:path w="14630" h="7035" extrusionOk="0">
                          <a:moveTo>
                            <a:pt x="1" y="0"/>
                          </a:moveTo>
                          <a:lnTo>
                            <a:pt x="1" y="7034"/>
                          </a:lnTo>
                          <a:lnTo>
                            <a:pt x="14629" y="7034"/>
                          </a:lnTo>
                          <a:lnTo>
                            <a:pt x="14629" y="0"/>
                          </a:lnTo>
                          <a:close/>
                        </a:path>
                      </a:pathLst>
                    </a:custGeom>
                    <a:solidFill>
                      <a:srgbClr val="000000">
                        <a:alpha val="14060"/>
                      </a:srgbClr>
                    </a:solidFill>
                    <a:ln>
                      <a:solidFill>
                        <a:srgbClr val="FFFFFF"/>
                      </a:solidFill>
                    </a:ln>
                  </p:spPr>
                  <p:txBody>
                    <a:bodyPr spcFirstLastPara="1" wrap="square" lIns="68569" tIns="68569" rIns="68569" bIns="68569" anchor="ctr" anchorCtr="0">
                      <a:noAutofit/>
                    </a:bodyPr>
                    <a:lstStyle/>
                    <a:p>
                      <a:endParaRPr sz="1350"/>
                    </a:p>
                  </p:txBody>
                </p:sp>
                <p:sp>
                  <p:nvSpPr>
                    <p:cNvPr id="39" name="Google Shape;982;p28">
                      <a:extLst>
                        <a:ext uri="{FF2B5EF4-FFF2-40B4-BE49-F238E27FC236}">
                          <a16:creationId xmlns:a16="http://schemas.microsoft.com/office/drawing/2014/main" id="{8853BE9A-3E9E-A494-2103-67E023A54F8C}"/>
                        </a:ext>
                      </a:extLst>
                    </p:cNvPr>
                    <p:cNvSpPr/>
                    <p:nvPr/>
                  </p:nvSpPr>
                  <p:spPr>
                    <a:xfrm>
                      <a:off x="1757987" y="1782380"/>
                      <a:ext cx="225813" cy="351640"/>
                    </a:xfrm>
                    <a:custGeom>
                      <a:avLst/>
                      <a:gdLst/>
                      <a:ahLst/>
                      <a:cxnLst/>
                      <a:rect l="l" t="t" r="r" b="b"/>
                      <a:pathLst>
                        <a:path w="14630" h="7035" extrusionOk="0">
                          <a:moveTo>
                            <a:pt x="1" y="0"/>
                          </a:moveTo>
                          <a:lnTo>
                            <a:pt x="1" y="7034"/>
                          </a:lnTo>
                          <a:lnTo>
                            <a:pt x="14629" y="7034"/>
                          </a:lnTo>
                          <a:lnTo>
                            <a:pt x="14629" y="0"/>
                          </a:lnTo>
                          <a:close/>
                        </a:path>
                      </a:pathLst>
                    </a:custGeom>
                    <a:solidFill>
                      <a:srgbClr val="000000">
                        <a:alpha val="14060"/>
                      </a:srgbClr>
                    </a:solidFill>
                    <a:ln>
                      <a:solidFill>
                        <a:srgbClr val="FFFFFF"/>
                      </a:solidFill>
                    </a:ln>
                  </p:spPr>
                  <p:txBody>
                    <a:bodyPr spcFirstLastPara="1" wrap="square" lIns="68569" tIns="68569" rIns="68569" bIns="68569" anchor="ctr" anchorCtr="0">
                      <a:noAutofit/>
                    </a:bodyPr>
                    <a:lstStyle/>
                    <a:p>
                      <a:endParaRPr sz="1350"/>
                    </a:p>
                  </p:txBody>
                </p:sp>
                <p:grpSp>
                  <p:nvGrpSpPr>
                    <p:cNvPr id="40" name="Google Shape;983;p28">
                      <a:extLst>
                        <a:ext uri="{FF2B5EF4-FFF2-40B4-BE49-F238E27FC236}">
                          <a16:creationId xmlns:a16="http://schemas.microsoft.com/office/drawing/2014/main" id="{947F320D-E861-D7B3-857D-FE905827E526}"/>
                        </a:ext>
                      </a:extLst>
                    </p:cNvPr>
                    <p:cNvGrpSpPr/>
                    <p:nvPr/>
                  </p:nvGrpSpPr>
                  <p:grpSpPr>
                    <a:xfrm>
                      <a:off x="247949" y="1788368"/>
                      <a:ext cx="8776905" cy="335473"/>
                      <a:chOff x="247949" y="1788368"/>
                      <a:chExt cx="8776905" cy="335473"/>
                    </a:xfrm>
                  </p:grpSpPr>
                  <p:sp>
                    <p:nvSpPr>
                      <p:cNvPr id="41" name="Google Shape;984;p28">
                        <a:extLst>
                          <a:ext uri="{FF2B5EF4-FFF2-40B4-BE49-F238E27FC236}">
                            <a16:creationId xmlns:a16="http://schemas.microsoft.com/office/drawing/2014/main" id="{5E6776E1-6FEA-0095-011E-DF33D5F7F34B}"/>
                          </a:ext>
                        </a:extLst>
                      </p:cNvPr>
                      <p:cNvSpPr/>
                      <p:nvPr/>
                    </p:nvSpPr>
                    <p:spPr>
                      <a:xfrm>
                        <a:off x="295676" y="1844991"/>
                        <a:ext cx="8729178" cy="226421"/>
                      </a:xfrm>
                      <a:custGeom>
                        <a:avLst/>
                        <a:gdLst/>
                        <a:ahLst/>
                        <a:cxnLst/>
                        <a:rect l="l" t="t" r="r" b="b"/>
                        <a:pathLst>
                          <a:path w="84652" h="14669" extrusionOk="0">
                            <a:moveTo>
                              <a:pt x="0" y="0"/>
                            </a:moveTo>
                            <a:lnTo>
                              <a:pt x="0" y="14668"/>
                            </a:lnTo>
                            <a:lnTo>
                              <a:pt x="84652" y="14668"/>
                            </a:lnTo>
                            <a:lnTo>
                              <a:pt x="84652" y="0"/>
                            </a:lnTo>
                            <a:close/>
                          </a:path>
                        </a:pathLst>
                      </a:custGeom>
                      <a:solidFill>
                        <a:schemeClr val="bg1">
                          <a:lumMod val="85000"/>
                        </a:schemeClr>
                      </a:solidFill>
                      <a:ln>
                        <a:solidFill>
                          <a:srgbClr val="FFFFFF"/>
                        </a:solidFill>
                      </a:ln>
                    </p:spPr>
                    <p:txBody>
                      <a:bodyPr spcFirstLastPara="1" wrap="square" lIns="68569" tIns="68569" rIns="68569" bIns="68569" anchor="ctr" anchorCtr="0">
                        <a:noAutofit/>
                      </a:bodyPr>
                      <a:lstStyle/>
                      <a:p>
                        <a:endParaRPr sz="1350"/>
                      </a:p>
                    </p:txBody>
                  </p:sp>
                  <p:sp>
                    <p:nvSpPr>
                      <p:cNvPr id="42" name="Google Shape;985;p28">
                        <a:extLst>
                          <a:ext uri="{FF2B5EF4-FFF2-40B4-BE49-F238E27FC236}">
                            <a16:creationId xmlns:a16="http://schemas.microsoft.com/office/drawing/2014/main" id="{B8541B6A-56A7-139A-FB2C-763D1852EE68}"/>
                          </a:ext>
                        </a:extLst>
                      </p:cNvPr>
                      <p:cNvSpPr/>
                      <p:nvPr/>
                    </p:nvSpPr>
                    <p:spPr>
                      <a:xfrm>
                        <a:off x="450099" y="1844991"/>
                        <a:ext cx="225814" cy="226421"/>
                      </a:xfrm>
                      <a:custGeom>
                        <a:avLst/>
                        <a:gdLst/>
                        <a:ahLst/>
                        <a:cxnLst/>
                        <a:rect l="l" t="t" r="r" b="b"/>
                        <a:pathLst>
                          <a:path w="14630" h="7035" extrusionOk="0">
                            <a:moveTo>
                              <a:pt x="1" y="0"/>
                            </a:moveTo>
                            <a:lnTo>
                              <a:pt x="1" y="7034"/>
                            </a:lnTo>
                            <a:lnTo>
                              <a:pt x="14629" y="7034"/>
                            </a:lnTo>
                            <a:lnTo>
                              <a:pt x="14629" y="0"/>
                            </a:lnTo>
                            <a:close/>
                          </a:path>
                        </a:pathLst>
                      </a:custGeom>
                      <a:solidFill>
                        <a:srgbClr val="000000">
                          <a:alpha val="14060"/>
                        </a:srgbClr>
                      </a:solidFill>
                      <a:ln>
                        <a:solidFill>
                          <a:srgbClr val="FFFFFF"/>
                        </a:solidFill>
                      </a:ln>
                    </p:spPr>
                    <p:txBody>
                      <a:bodyPr spcFirstLastPara="1" wrap="square" lIns="68569" tIns="68569" rIns="68569" bIns="68569" anchor="ctr" anchorCtr="0">
                        <a:noAutofit/>
                      </a:bodyPr>
                      <a:lstStyle/>
                      <a:p>
                        <a:endParaRPr sz="1350"/>
                      </a:p>
                    </p:txBody>
                  </p:sp>
                  <p:sp>
                    <p:nvSpPr>
                      <p:cNvPr id="43" name="Google Shape;986;p28">
                        <a:extLst>
                          <a:ext uri="{FF2B5EF4-FFF2-40B4-BE49-F238E27FC236}">
                            <a16:creationId xmlns:a16="http://schemas.microsoft.com/office/drawing/2014/main" id="{B8AB1D5F-67E2-6C9C-6975-C6C8852B2490}"/>
                          </a:ext>
                        </a:extLst>
                      </p:cNvPr>
                      <p:cNvSpPr/>
                      <p:nvPr/>
                    </p:nvSpPr>
                    <p:spPr>
                      <a:xfrm>
                        <a:off x="8491826" y="1840798"/>
                        <a:ext cx="225814" cy="226421"/>
                      </a:xfrm>
                      <a:custGeom>
                        <a:avLst/>
                        <a:gdLst/>
                        <a:ahLst/>
                        <a:cxnLst/>
                        <a:rect l="l" t="t" r="r" b="b"/>
                        <a:pathLst>
                          <a:path w="14630" h="7035" extrusionOk="0">
                            <a:moveTo>
                              <a:pt x="1" y="0"/>
                            </a:moveTo>
                            <a:lnTo>
                              <a:pt x="1" y="7034"/>
                            </a:lnTo>
                            <a:lnTo>
                              <a:pt x="14629" y="7034"/>
                            </a:lnTo>
                            <a:lnTo>
                              <a:pt x="14629" y="0"/>
                            </a:lnTo>
                            <a:close/>
                          </a:path>
                        </a:pathLst>
                      </a:custGeom>
                      <a:solidFill>
                        <a:srgbClr val="000000">
                          <a:alpha val="14060"/>
                        </a:srgbClr>
                      </a:solidFill>
                      <a:ln>
                        <a:solidFill>
                          <a:srgbClr val="FFFFFF"/>
                        </a:solidFill>
                      </a:ln>
                    </p:spPr>
                    <p:txBody>
                      <a:bodyPr spcFirstLastPara="1" wrap="square" lIns="68569" tIns="68569" rIns="68569" bIns="68569" anchor="ctr" anchorCtr="0">
                        <a:noAutofit/>
                      </a:bodyPr>
                      <a:lstStyle/>
                      <a:p>
                        <a:endParaRPr sz="1350"/>
                      </a:p>
                    </p:txBody>
                  </p:sp>
                  <p:grpSp>
                    <p:nvGrpSpPr>
                      <p:cNvPr id="44" name="Google Shape;987;p28">
                        <a:extLst>
                          <a:ext uri="{FF2B5EF4-FFF2-40B4-BE49-F238E27FC236}">
                            <a16:creationId xmlns:a16="http://schemas.microsoft.com/office/drawing/2014/main" id="{CA18B32E-A73D-74CD-9C43-2FF958108DCE}"/>
                          </a:ext>
                        </a:extLst>
                      </p:cNvPr>
                      <p:cNvGrpSpPr/>
                      <p:nvPr/>
                    </p:nvGrpSpPr>
                    <p:grpSpPr>
                      <a:xfrm>
                        <a:off x="247949" y="1788368"/>
                        <a:ext cx="8747059" cy="335473"/>
                        <a:chOff x="247646" y="1851260"/>
                        <a:chExt cx="8747059" cy="335473"/>
                      </a:xfrm>
                    </p:grpSpPr>
                    <p:sp>
                      <p:nvSpPr>
                        <p:cNvPr id="45" name="Google Shape;988;p28">
                          <a:extLst>
                            <a:ext uri="{FF2B5EF4-FFF2-40B4-BE49-F238E27FC236}">
                              <a16:creationId xmlns:a16="http://schemas.microsoft.com/office/drawing/2014/main" id="{F2FC6DE0-79CE-E6F8-2989-38A5729CE786}"/>
                            </a:ext>
                          </a:extLst>
                        </p:cNvPr>
                        <p:cNvSpPr/>
                        <p:nvPr/>
                      </p:nvSpPr>
                      <p:spPr>
                        <a:xfrm>
                          <a:off x="247646" y="1855452"/>
                          <a:ext cx="124020" cy="331281"/>
                        </a:xfrm>
                        <a:custGeom>
                          <a:avLst/>
                          <a:gdLst/>
                          <a:ahLst/>
                          <a:cxnLst/>
                          <a:rect l="l" t="t" r="r" b="b"/>
                          <a:pathLst>
                            <a:path w="8035" h="21463" extrusionOk="0">
                              <a:moveTo>
                                <a:pt x="3997" y="0"/>
                              </a:moveTo>
                              <a:cubicBezTo>
                                <a:pt x="1799" y="0"/>
                                <a:pt x="1" y="1759"/>
                                <a:pt x="1" y="3997"/>
                              </a:cubicBezTo>
                              <a:lnTo>
                                <a:pt x="1" y="17466"/>
                              </a:lnTo>
                              <a:cubicBezTo>
                                <a:pt x="1" y="19664"/>
                                <a:pt x="1799" y="21463"/>
                                <a:pt x="3997" y="21463"/>
                              </a:cubicBezTo>
                              <a:cubicBezTo>
                                <a:pt x="6236" y="21463"/>
                                <a:pt x="8034" y="19664"/>
                                <a:pt x="8034" y="17466"/>
                              </a:cubicBezTo>
                              <a:lnTo>
                                <a:pt x="8034" y="3997"/>
                              </a:lnTo>
                              <a:cubicBezTo>
                                <a:pt x="8034" y="1759"/>
                                <a:pt x="6236" y="0"/>
                                <a:pt x="3997" y="0"/>
                              </a:cubicBezTo>
                              <a:close/>
                            </a:path>
                          </a:pathLst>
                        </a:custGeom>
                        <a:solidFill>
                          <a:schemeClr val="accent3"/>
                        </a:solidFill>
                        <a:ln>
                          <a:solidFill>
                            <a:srgbClr val="FFFFFF"/>
                          </a:solidFill>
                        </a:ln>
                      </p:spPr>
                      <p:txBody>
                        <a:bodyPr spcFirstLastPara="1" wrap="square" lIns="68569" tIns="68569" rIns="68569" bIns="68569" anchor="ctr" anchorCtr="0">
                          <a:noAutofit/>
                        </a:bodyPr>
                        <a:lstStyle/>
                        <a:p>
                          <a:endParaRPr sz="1350"/>
                        </a:p>
                      </p:txBody>
                    </p:sp>
                    <p:sp>
                      <p:nvSpPr>
                        <p:cNvPr id="47" name="Google Shape;989;p28">
                          <a:extLst>
                            <a:ext uri="{FF2B5EF4-FFF2-40B4-BE49-F238E27FC236}">
                              <a16:creationId xmlns:a16="http://schemas.microsoft.com/office/drawing/2014/main" id="{599231FB-30D0-28C1-BF03-C160F111514F}"/>
                            </a:ext>
                          </a:extLst>
                        </p:cNvPr>
                        <p:cNvSpPr/>
                        <p:nvPr/>
                      </p:nvSpPr>
                      <p:spPr>
                        <a:xfrm>
                          <a:off x="8871302" y="1851260"/>
                          <a:ext cx="123403" cy="331281"/>
                        </a:xfrm>
                        <a:custGeom>
                          <a:avLst/>
                          <a:gdLst/>
                          <a:ahLst/>
                          <a:cxnLst/>
                          <a:rect l="l" t="t" r="r" b="b"/>
                          <a:pathLst>
                            <a:path w="7995" h="21463" extrusionOk="0">
                              <a:moveTo>
                                <a:pt x="3998" y="0"/>
                              </a:moveTo>
                              <a:cubicBezTo>
                                <a:pt x="1759" y="0"/>
                                <a:pt x="1" y="1759"/>
                                <a:pt x="1" y="3997"/>
                              </a:cubicBezTo>
                              <a:lnTo>
                                <a:pt x="1" y="17466"/>
                              </a:lnTo>
                              <a:cubicBezTo>
                                <a:pt x="1" y="19664"/>
                                <a:pt x="1759" y="21463"/>
                                <a:pt x="3998" y="21463"/>
                              </a:cubicBezTo>
                              <a:cubicBezTo>
                                <a:pt x="6236" y="21463"/>
                                <a:pt x="7994" y="19664"/>
                                <a:pt x="7994" y="17466"/>
                              </a:cubicBezTo>
                              <a:lnTo>
                                <a:pt x="7994" y="3997"/>
                              </a:lnTo>
                              <a:cubicBezTo>
                                <a:pt x="7994" y="1759"/>
                                <a:pt x="6236" y="0"/>
                                <a:pt x="3998" y="0"/>
                              </a:cubicBezTo>
                              <a:close/>
                            </a:path>
                          </a:pathLst>
                        </a:custGeom>
                        <a:solidFill>
                          <a:schemeClr val="accent3"/>
                        </a:solidFill>
                        <a:ln>
                          <a:solidFill>
                            <a:srgbClr val="FFFFFF"/>
                          </a:solidFill>
                        </a:ln>
                      </p:spPr>
                      <p:txBody>
                        <a:bodyPr spcFirstLastPara="1" wrap="square" lIns="68569" tIns="68569" rIns="68569" bIns="68569" anchor="ctr" anchorCtr="0">
                          <a:noAutofit/>
                        </a:bodyPr>
                        <a:lstStyle/>
                        <a:p>
                          <a:endParaRPr sz="1350" dirty="0"/>
                        </a:p>
                      </p:txBody>
                    </p:sp>
                  </p:grpSp>
                </p:grpSp>
              </p:grpSp>
              <p:grpSp>
                <p:nvGrpSpPr>
                  <p:cNvPr id="20" name="Group 67">
                    <a:extLst>
                      <a:ext uri="{FF2B5EF4-FFF2-40B4-BE49-F238E27FC236}">
                        <a16:creationId xmlns:a16="http://schemas.microsoft.com/office/drawing/2014/main" id="{56366B96-3501-5B5F-299B-F0AB648456C8}"/>
                      </a:ext>
                    </a:extLst>
                  </p:cNvPr>
                  <p:cNvGrpSpPr/>
                  <p:nvPr/>
                </p:nvGrpSpPr>
                <p:grpSpPr>
                  <a:xfrm>
                    <a:off x="473946" y="2192549"/>
                    <a:ext cx="8903503" cy="3432224"/>
                    <a:chOff x="491653" y="2192549"/>
                    <a:chExt cx="8903503" cy="3432224"/>
                  </a:xfrm>
                </p:grpSpPr>
                <p:grpSp>
                  <p:nvGrpSpPr>
                    <p:cNvPr id="21" name="Group 63">
                      <a:extLst>
                        <a:ext uri="{FF2B5EF4-FFF2-40B4-BE49-F238E27FC236}">
                          <a16:creationId xmlns:a16="http://schemas.microsoft.com/office/drawing/2014/main" id="{1DF856EF-99C6-72D2-00C1-5808843FD8BB}"/>
                        </a:ext>
                      </a:extLst>
                    </p:cNvPr>
                    <p:cNvGrpSpPr/>
                    <p:nvPr/>
                  </p:nvGrpSpPr>
                  <p:grpSpPr>
                    <a:xfrm>
                      <a:off x="491653" y="2204582"/>
                      <a:ext cx="2131657" cy="2919678"/>
                      <a:chOff x="491653" y="2204582"/>
                      <a:chExt cx="2131657" cy="2919678"/>
                    </a:xfrm>
                  </p:grpSpPr>
                  <p:sp>
                    <p:nvSpPr>
                      <p:cNvPr id="34" name="TextBox 4">
                        <a:extLst>
                          <a:ext uri="{FF2B5EF4-FFF2-40B4-BE49-F238E27FC236}">
                            <a16:creationId xmlns:a16="http://schemas.microsoft.com/office/drawing/2014/main" id="{61A3B817-417A-401A-A43B-BF84E7ECD953}"/>
                          </a:ext>
                        </a:extLst>
                      </p:cNvPr>
                      <p:cNvSpPr txBox="1"/>
                      <p:nvPr/>
                    </p:nvSpPr>
                    <p:spPr>
                      <a:xfrm>
                        <a:off x="491653" y="4239388"/>
                        <a:ext cx="2131657" cy="884872"/>
                      </a:xfrm>
                      <a:prstGeom prst="rect">
                        <a:avLst/>
                      </a:prstGeom>
                      <a:noFill/>
                      <a:ln>
                        <a:solidFill>
                          <a:srgbClr val="FFFFFF"/>
                        </a:solidFill>
                      </a:ln>
                    </p:spPr>
                    <p:txBody>
                      <a:bodyPr wrap="square" rtlCol="0">
                        <a:spAutoFit/>
                      </a:bodyPr>
                      <a:lstStyle/>
                      <a:p>
                        <a:pPr defTabSz="914378">
                          <a:spcBef>
                            <a:spcPct val="20000"/>
                          </a:spcBef>
                          <a:defRPr/>
                        </a:pPr>
                        <a:r>
                          <a:rPr lang="fr-FR" dirty="0">
                            <a:latin typeface="Times New Roman" panose="02020603050405020304" pitchFamily="18" charset="0"/>
                            <a:cs typeface="Times New Roman" panose="02020603050405020304" pitchFamily="18" charset="0"/>
                          </a:rPr>
                          <a:t>Action de valider du code source dans un dépôt (Git).</a:t>
                        </a:r>
                        <a:endParaRPr lang="en-US" sz="1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5" name="Google Shape;994;p28">
                        <a:extLst>
                          <a:ext uri="{FF2B5EF4-FFF2-40B4-BE49-F238E27FC236}">
                            <a16:creationId xmlns:a16="http://schemas.microsoft.com/office/drawing/2014/main" id="{075A835D-8214-D514-3142-7709EE16CE3F}"/>
                          </a:ext>
                        </a:extLst>
                      </p:cNvPr>
                      <p:cNvSpPr/>
                      <p:nvPr/>
                    </p:nvSpPr>
                    <p:spPr>
                      <a:xfrm>
                        <a:off x="928014" y="2964692"/>
                        <a:ext cx="972180" cy="972181"/>
                      </a:xfrm>
                      <a:prstGeom prst="ellipse">
                        <a:avLst/>
                      </a:prstGeom>
                      <a:solidFill>
                        <a:schemeClr val="dk2"/>
                      </a:solidFill>
                      <a:ln>
                        <a:solidFill>
                          <a:srgbClr val="FFFFFF"/>
                        </a:solidFill>
                      </a:ln>
                    </p:spPr>
                    <p:txBody>
                      <a:bodyPr spcFirstLastPara="1" wrap="square" lIns="68569" tIns="68569" rIns="68569" bIns="75431" anchor="ctr" anchorCtr="0">
                        <a:noAutofit/>
                      </a:bodyPr>
                      <a:lstStyle/>
                      <a:p>
                        <a:endParaRPr sz="1350" dirty="0"/>
                      </a:p>
                    </p:txBody>
                  </p:sp>
                  <p:sp>
                    <p:nvSpPr>
                      <p:cNvPr id="36" name="Google Shape;995;p28">
                        <a:extLst>
                          <a:ext uri="{FF2B5EF4-FFF2-40B4-BE49-F238E27FC236}">
                            <a16:creationId xmlns:a16="http://schemas.microsoft.com/office/drawing/2014/main" id="{AE7D5A1C-DA9C-AF55-4D0C-D9230A20B20A}"/>
                          </a:ext>
                        </a:extLst>
                      </p:cNvPr>
                      <p:cNvSpPr/>
                      <p:nvPr/>
                    </p:nvSpPr>
                    <p:spPr>
                      <a:xfrm>
                        <a:off x="781400" y="2204582"/>
                        <a:ext cx="1285263" cy="655510"/>
                      </a:xfrm>
                      <a:prstGeom prst="roundRect">
                        <a:avLst/>
                      </a:prstGeom>
                      <a:solidFill>
                        <a:schemeClr val="dk2"/>
                      </a:solidFill>
                      <a:ln>
                        <a:solidFill>
                          <a:srgbClr val="FFFFFF"/>
                        </a:solidFill>
                      </a:ln>
                    </p:spPr>
                    <p:txBody>
                      <a:bodyPr spcFirstLastPara="1" wrap="square" lIns="0" tIns="68569" rIns="0" bIns="75431" anchor="ctr" anchorCtr="0">
                        <a:noAutofit/>
                      </a:bodyPr>
                      <a:lstStyle/>
                      <a:p>
                        <a:pPr algn="ctr"/>
                        <a:r>
                          <a:rPr lang="en" sz="2100" b="1" dirty="0">
                            <a:solidFill>
                              <a:schemeClr val="lt1"/>
                            </a:solidFill>
                            <a:latin typeface="Georgia Pro Cond" panose="02040506050405020303" pitchFamily="18" charset="0"/>
                            <a:ea typeface="Fira Sans Extra Condensed SemiBold"/>
                            <a:cs typeface="Fira Sans Extra Condensed SemiBold"/>
                            <a:sym typeface="Fira Sans Extra Condensed SemiBold"/>
                          </a:rPr>
                          <a:t>Commit</a:t>
                        </a:r>
                        <a:endParaRPr sz="2100" b="1" dirty="0">
                          <a:solidFill>
                            <a:schemeClr val="lt1"/>
                          </a:solidFill>
                          <a:latin typeface="Georgia Pro Cond" panose="02040506050405020303" pitchFamily="18" charset="0"/>
                          <a:ea typeface="Fira Sans Extra Condensed SemiBold"/>
                          <a:cs typeface="Fira Sans Extra Condensed SemiBold"/>
                          <a:sym typeface="Fira Sans Extra Condensed SemiBold"/>
                        </a:endParaRPr>
                      </a:p>
                    </p:txBody>
                  </p:sp>
                </p:grpSp>
                <p:grpSp>
                  <p:nvGrpSpPr>
                    <p:cNvPr id="22" name="Group 64">
                      <a:extLst>
                        <a:ext uri="{FF2B5EF4-FFF2-40B4-BE49-F238E27FC236}">
                          <a16:creationId xmlns:a16="http://schemas.microsoft.com/office/drawing/2014/main" id="{A9B454C9-EE5C-CB0A-7362-CD001B8B01EC}"/>
                        </a:ext>
                      </a:extLst>
                    </p:cNvPr>
                    <p:cNvGrpSpPr/>
                    <p:nvPr/>
                  </p:nvGrpSpPr>
                  <p:grpSpPr>
                    <a:xfrm>
                      <a:off x="2767434" y="2192549"/>
                      <a:ext cx="2131657" cy="3197173"/>
                      <a:chOff x="2768323" y="2192549"/>
                      <a:chExt cx="2131657" cy="3197173"/>
                    </a:xfrm>
                  </p:grpSpPr>
                  <p:sp>
                    <p:nvSpPr>
                      <p:cNvPr id="31" name="Google Shape;1004;p28">
                        <a:extLst>
                          <a:ext uri="{FF2B5EF4-FFF2-40B4-BE49-F238E27FC236}">
                            <a16:creationId xmlns:a16="http://schemas.microsoft.com/office/drawing/2014/main" id="{42977D89-EE1D-9AFA-E98D-C0FBF1666FA9}"/>
                          </a:ext>
                        </a:extLst>
                      </p:cNvPr>
                      <p:cNvSpPr/>
                      <p:nvPr/>
                    </p:nvSpPr>
                    <p:spPr>
                      <a:xfrm>
                        <a:off x="3087053" y="2968245"/>
                        <a:ext cx="972180" cy="972181"/>
                      </a:xfrm>
                      <a:prstGeom prst="ellipse">
                        <a:avLst/>
                      </a:prstGeom>
                      <a:solidFill>
                        <a:schemeClr val="accent4"/>
                      </a:solidFill>
                      <a:ln>
                        <a:solidFill>
                          <a:srgbClr val="FFFFFF"/>
                        </a:solidFill>
                      </a:ln>
                    </p:spPr>
                    <p:txBody>
                      <a:bodyPr spcFirstLastPara="1" wrap="square" lIns="68569" tIns="68569" rIns="68569" bIns="75431" anchor="ctr" anchorCtr="0">
                        <a:noAutofit/>
                      </a:bodyPr>
                      <a:lstStyle/>
                      <a:p>
                        <a:endParaRPr sz="1350" dirty="0"/>
                      </a:p>
                    </p:txBody>
                  </p:sp>
                  <p:sp>
                    <p:nvSpPr>
                      <p:cNvPr id="32" name="Google Shape;1005;p28">
                        <a:extLst>
                          <a:ext uri="{FF2B5EF4-FFF2-40B4-BE49-F238E27FC236}">
                            <a16:creationId xmlns:a16="http://schemas.microsoft.com/office/drawing/2014/main" id="{2AA3E276-2C4D-52D1-58A7-95F95D14CA22}"/>
                          </a:ext>
                        </a:extLst>
                      </p:cNvPr>
                      <p:cNvSpPr/>
                      <p:nvPr/>
                    </p:nvSpPr>
                    <p:spPr>
                      <a:xfrm>
                        <a:off x="2970402" y="2192549"/>
                        <a:ext cx="1285264" cy="655511"/>
                      </a:xfrm>
                      <a:prstGeom prst="roundRect">
                        <a:avLst/>
                      </a:prstGeom>
                      <a:solidFill>
                        <a:schemeClr val="accent4"/>
                      </a:solidFill>
                      <a:ln>
                        <a:solidFill>
                          <a:srgbClr val="FFFFFF"/>
                        </a:solidFill>
                      </a:ln>
                    </p:spPr>
                    <p:txBody>
                      <a:bodyPr spcFirstLastPara="1" wrap="square" lIns="0" tIns="68569" rIns="0" bIns="75431" anchor="ctr" anchorCtr="0">
                        <a:noAutofit/>
                      </a:bodyPr>
                      <a:lstStyle/>
                      <a:p>
                        <a:pPr algn="ctr"/>
                        <a:r>
                          <a:rPr lang="en" sz="2100" b="1" dirty="0">
                            <a:solidFill>
                              <a:schemeClr val="lt1"/>
                            </a:solidFill>
                            <a:latin typeface="Georgia Pro Cond" panose="02040506050405020303" pitchFamily="18" charset="0"/>
                            <a:ea typeface="Fira Sans Extra Condensed SemiBold"/>
                            <a:cs typeface="Fira Sans Extra Condensed SemiBold"/>
                            <a:sym typeface="Fira Sans Extra Condensed SemiBold"/>
                          </a:rPr>
                          <a:t>Build</a:t>
                        </a:r>
                        <a:endParaRPr sz="2100" b="1" dirty="0">
                          <a:solidFill>
                            <a:schemeClr val="lt1"/>
                          </a:solidFill>
                          <a:latin typeface="Georgia Pro Cond" panose="02040506050405020303" pitchFamily="18" charset="0"/>
                          <a:ea typeface="Fira Sans Extra Condensed SemiBold"/>
                          <a:cs typeface="Fira Sans Extra Condensed SemiBold"/>
                          <a:sym typeface="Fira Sans Extra Condensed SemiBold"/>
                        </a:endParaRPr>
                      </a:p>
                    </p:txBody>
                  </p:sp>
                  <p:sp>
                    <p:nvSpPr>
                      <p:cNvPr id="33" name="TextBox 56">
                        <a:extLst>
                          <a:ext uri="{FF2B5EF4-FFF2-40B4-BE49-F238E27FC236}">
                            <a16:creationId xmlns:a16="http://schemas.microsoft.com/office/drawing/2014/main" id="{9354265A-7F9B-D5EC-8185-6BA7095E3CA4}"/>
                          </a:ext>
                        </a:extLst>
                      </p:cNvPr>
                      <p:cNvSpPr txBox="1"/>
                      <p:nvPr/>
                    </p:nvSpPr>
                    <p:spPr>
                      <a:xfrm>
                        <a:off x="2768323" y="4239388"/>
                        <a:ext cx="2131657" cy="1150334"/>
                      </a:xfrm>
                      <a:prstGeom prst="rect">
                        <a:avLst/>
                      </a:prstGeom>
                      <a:noFill/>
                      <a:ln>
                        <a:solidFill>
                          <a:srgbClr val="FFFFFF"/>
                        </a:solidFill>
                      </a:ln>
                    </p:spPr>
                    <p:txBody>
                      <a:bodyPr wrap="square" rtlCol="0">
                        <a:spAutoFit/>
                      </a:bodyPr>
                      <a:lstStyle/>
                      <a:p>
                        <a:pPr defTabSz="914378">
                          <a:spcBef>
                            <a:spcPct val="20000"/>
                          </a:spcBef>
                          <a:defRPr/>
                        </a:pPr>
                        <a:r>
                          <a:rPr lang="fr-FR" dirty="0">
                            <a:latin typeface="Times New Roman" panose="02020603050405020304" pitchFamily="18" charset="0"/>
                            <a:cs typeface="Times New Roman" panose="02020603050405020304" pitchFamily="18" charset="0"/>
                          </a:rPr>
                          <a:t>Processus de compilation du code en un artefact exécutable.</a:t>
                        </a:r>
                        <a:endParaRPr lang="en-US" b="1" dirty="0">
                          <a:solidFill>
                            <a:srgbClr val="4D4D4D"/>
                          </a:solidFill>
                          <a:latin typeface="Times New Roman" panose="02020603050405020304" pitchFamily="18" charset="0"/>
                          <a:cs typeface="Times New Roman" panose="02020603050405020304" pitchFamily="18" charset="0"/>
                        </a:endParaRPr>
                      </a:p>
                    </p:txBody>
                  </p:sp>
                </p:grpSp>
                <p:grpSp>
                  <p:nvGrpSpPr>
                    <p:cNvPr id="23" name="Group 65">
                      <a:extLst>
                        <a:ext uri="{FF2B5EF4-FFF2-40B4-BE49-F238E27FC236}">
                          <a16:creationId xmlns:a16="http://schemas.microsoft.com/office/drawing/2014/main" id="{437E1B62-B7CD-469F-2F13-13927042C519}"/>
                        </a:ext>
                      </a:extLst>
                    </p:cNvPr>
                    <p:cNvGrpSpPr/>
                    <p:nvPr/>
                  </p:nvGrpSpPr>
                  <p:grpSpPr>
                    <a:xfrm>
                      <a:off x="4954225" y="2204582"/>
                      <a:ext cx="2131657" cy="3420191"/>
                      <a:chOff x="4910021" y="2201117"/>
                      <a:chExt cx="2131657" cy="3420191"/>
                    </a:xfrm>
                  </p:grpSpPr>
                  <p:sp>
                    <p:nvSpPr>
                      <p:cNvPr id="28" name="Google Shape;1009;p28">
                        <a:extLst>
                          <a:ext uri="{FF2B5EF4-FFF2-40B4-BE49-F238E27FC236}">
                            <a16:creationId xmlns:a16="http://schemas.microsoft.com/office/drawing/2014/main" id="{0303DFD3-3D47-0CCF-3257-9B94F81606A3}"/>
                          </a:ext>
                        </a:extLst>
                      </p:cNvPr>
                      <p:cNvSpPr/>
                      <p:nvPr/>
                    </p:nvSpPr>
                    <p:spPr>
                      <a:xfrm>
                        <a:off x="5263962" y="2944356"/>
                        <a:ext cx="972180" cy="972181"/>
                      </a:xfrm>
                      <a:prstGeom prst="ellipse">
                        <a:avLst/>
                      </a:prstGeom>
                      <a:solidFill>
                        <a:schemeClr val="accent1"/>
                      </a:solidFill>
                      <a:ln>
                        <a:solidFill>
                          <a:srgbClr val="FFFFFF"/>
                        </a:solidFill>
                      </a:ln>
                    </p:spPr>
                    <p:txBody>
                      <a:bodyPr spcFirstLastPara="1" wrap="square" lIns="68569" tIns="68569" rIns="68569" bIns="75431" anchor="ctr" anchorCtr="0">
                        <a:noAutofit/>
                      </a:bodyPr>
                      <a:lstStyle/>
                      <a:p>
                        <a:endParaRPr sz="1350" dirty="0"/>
                      </a:p>
                    </p:txBody>
                  </p:sp>
                  <p:sp>
                    <p:nvSpPr>
                      <p:cNvPr id="29" name="Google Shape;1010;p28">
                        <a:extLst>
                          <a:ext uri="{FF2B5EF4-FFF2-40B4-BE49-F238E27FC236}">
                            <a16:creationId xmlns:a16="http://schemas.microsoft.com/office/drawing/2014/main" id="{3831598A-6623-A8F6-A0C6-E284D50BAE34}"/>
                          </a:ext>
                        </a:extLst>
                      </p:cNvPr>
                      <p:cNvSpPr/>
                      <p:nvPr/>
                    </p:nvSpPr>
                    <p:spPr>
                      <a:xfrm>
                        <a:off x="5122286" y="2201117"/>
                        <a:ext cx="1285264" cy="655511"/>
                      </a:xfrm>
                      <a:prstGeom prst="roundRect">
                        <a:avLst/>
                      </a:prstGeom>
                      <a:solidFill>
                        <a:schemeClr val="accent1"/>
                      </a:solidFill>
                      <a:ln>
                        <a:solidFill>
                          <a:srgbClr val="FFFFFF"/>
                        </a:solidFill>
                      </a:ln>
                    </p:spPr>
                    <p:txBody>
                      <a:bodyPr spcFirstLastPara="1" wrap="square" lIns="0" tIns="68569" rIns="0" bIns="75431" anchor="ctr" anchorCtr="0">
                        <a:noAutofit/>
                      </a:bodyPr>
                      <a:lstStyle/>
                      <a:p>
                        <a:pPr algn="ctr"/>
                        <a:r>
                          <a:rPr lang="en" sz="2100" b="1" dirty="0">
                            <a:solidFill>
                              <a:schemeClr val="lt1"/>
                            </a:solidFill>
                            <a:latin typeface="Georgia Pro Cond" panose="02040506050405020303" pitchFamily="18" charset="0"/>
                            <a:ea typeface="Fira Sans Extra Condensed SemiBold"/>
                            <a:cs typeface="Fira Sans Extra Condensed SemiBold"/>
                            <a:sym typeface="Fira Sans Extra Condensed SemiBold"/>
                          </a:rPr>
                          <a:t>Test</a:t>
                        </a:r>
                        <a:endParaRPr sz="2100" b="1" dirty="0">
                          <a:solidFill>
                            <a:schemeClr val="lt1"/>
                          </a:solidFill>
                          <a:latin typeface="Georgia Pro Cond" panose="02040506050405020303" pitchFamily="18" charset="0"/>
                          <a:ea typeface="Fira Sans Extra Condensed SemiBold"/>
                          <a:cs typeface="Fira Sans Extra Condensed SemiBold"/>
                          <a:sym typeface="Fira Sans Extra Condensed SemiBold"/>
                        </a:endParaRPr>
                      </a:p>
                    </p:txBody>
                  </p:sp>
                  <p:sp>
                    <p:nvSpPr>
                      <p:cNvPr id="30" name="TextBox 57">
                        <a:extLst>
                          <a:ext uri="{FF2B5EF4-FFF2-40B4-BE49-F238E27FC236}">
                            <a16:creationId xmlns:a16="http://schemas.microsoft.com/office/drawing/2014/main" id="{F620770E-7F66-6B8D-1E9F-9EAD10229C9E}"/>
                          </a:ext>
                        </a:extLst>
                      </p:cNvPr>
                      <p:cNvSpPr txBox="1"/>
                      <p:nvPr/>
                    </p:nvSpPr>
                    <p:spPr>
                      <a:xfrm>
                        <a:off x="4910021" y="4178967"/>
                        <a:ext cx="2131657" cy="1442341"/>
                      </a:xfrm>
                      <a:prstGeom prst="rect">
                        <a:avLst/>
                      </a:prstGeom>
                      <a:noFill/>
                      <a:ln>
                        <a:solidFill>
                          <a:srgbClr val="FFFFFF"/>
                        </a:solidFill>
                      </a:ln>
                    </p:spPr>
                    <p:txBody>
                      <a:bodyPr wrap="square" rtlCol="0">
                        <a:spAutoFit/>
                      </a:bodyPr>
                      <a:lstStyle/>
                      <a:p>
                        <a:pPr defTabSz="914378">
                          <a:spcBef>
                            <a:spcPct val="20000"/>
                          </a:spcBef>
                          <a:defRPr/>
                        </a:pPr>
                        <a:r>
                          <a:rPr lang="fr-FR" dirty="0">
                            <a:latin typeface="Times New Roman" panose="02020603050405020304" pitchFamily="18" charset="0"/>
                            <a:cs typeface="Times New Roman" panose="02020603050405020304" pitchFamily="18" charset="0"/>
                          </a:rPr>
                          <a:t>Exécution de tests unitaires, d'intégration et autres pour vérifier la qualité du code.</a:t>
                        </a: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defTabSz="914378">
                          <a:spcBef>
                            <a:spcPct val="20000"/>
                          </a:spcBef>
                          <a:defRPr/>
                        </a:pPr>
                        <a:endParaRPr lang="en-US" sz="150" b="1" dirty="0">
                          <a:solidFill>
                            <a:srgbClr val="4D4D4D"/>
                          </a:solidFill>
                          <a:latin typeface="Candara" panose="020E0502030303020204" pitchFamily="34" charset="0"/>
                        </a:endParaRPr>
                      </a:p>
                    </p:txBody>
                  </p:sp>
                </p:grpSp>
                <p:grpSp>
                  <p:nvGrpSpPr>
                    <p:cNvPr id="24" name="Group 66">
                      <a:extLst>
                        <a:ext uri="{FF2B5EF4-FFF2-40B4-BE49-F238E27FC236}">
                          <a16:creationId xmlns:a16="http://schemas.microsoft.com/office/drawing/2014/main" id="{A88AA841-DB4E-2E0D-5F7F-E316F5C6EA08}"/>
                        </a:ext>
                      </a:extLst>
                    </p:cNvPr>
                    <p:cNvGrpSpPr/>
                    <p:nvPr/>
                  </p:nvGrpSpPr>
                  <p:grpSpPr>
                    <a:xfrm>
                      <a:off x="7263499" y="2206325"/>
                      <a:ext cx="2131657" cy="3391902"/>
                      <a:chOff x="7263499" y="2202860"/>
                      <a:chExt cx="2131657" cy="3391902"/>
                    </a:xfrm>
                  </p:grpSpPr>
                  <p:sp>
                    <p:nvSpPr>
                      <p:cNvPr id="25" name="Google Shape;999;p28">
                        <a:extLst>
                          <a:ext uri="{FF2B5EF4-FFF2-40B4-BE49-F238E27FC236}">
                            <a16:creationId xmlns:a16="http://schemas.microsoft.com/office/drawing/2014/main" id="{E0C22CC2-E0A2-A481-4BA0-8475333E3710}"/>
                          </a:ext>
                        </a:extLst>
                      </p:cNvPr>
                      <p:cNvSpPr/>
                      <p:nvPr/>
                    </p:nvSpPr>
                    <p:spPr>
                      <a:xfrm>
                        <a:off x="7575990" y="2958310"/>
                        <a:ext cx="972180" cy="972181"/>
                      </a:xfrm>
                      <a:prstGeom prst="ellipse">
                        <a:avLst/>
                      </a:prstGeom>
                      <a:solidFill>
                        <a:srgbClr val="0070C0"/>
                      </a:solidFill>
                      <a:ln>
                        <a:solidFill>
                          <a:srgbClr val="FFFFFF"/>
                        </a:solidFill>
                      </a:ln>
                    </p:spPr>
                    <p:txBody>
                      <a:bodyPr spcFirstLastPara="1" wrap="square" lIns="68569" tIns="68569" rIns="68569" bIns="75431" anchor="ctr" anchorCtr="0">
                        <a:noAutofit/>
                      </a:bodyPr>
                      <a:lstStyle/>
                      <a:p>
                        <a:endParaRPr sz="1350" dirty="0"/>
                      </a:p>
                    </p:txBody>
                  </p:sp>
                  <p:sp>
                    <p:nvSpPr>
                      <p:cNvPr id="26" name="Google Shape;1000;p28">
                        <a:extLst>
                          <a:ext uri="{FF2B5EF4-FFF2-40B4-BE49-F238E27FC236}">
                            <a16:creationId xmlns:a16="http://schemas.microsoft.com/office/drawing/2014/main" id="{B72438A5-04C6-12A2-F0AD-E71A1E99799B}"/>
                          </a:ext>
                        </a:extLst>
                      </p:cNvPr>
                      <p:cNvSpPr/>
                      <p:nvPr/>
                    </p:nvSpPr>
                    <p:spPr>
                      <a:xfrm>
                        <a:off x="7440596" y="2202860"/>
                        <a:ext cx="1285264" cy="655511"/>
                      </a:xfrm>
                      <a:prstGeom prst="roundRect">
                        <a:avLst/>
                      </a:prstGeom>
                      <a:solidFill>
                        <a:srgbClr val="0070C0"/>
                      </a:solidFill>
                      <a:ln>
                        <a:solidFill>
                          <a:srgbClr val="FFFFFF"/>
                        </a:solidFill>
                      </a:ln>
                    </p:spPr>
                    <p:txBody>
                      <a:bodyPr spcFirstLastPara="1" wrap="square" lIns="0" tIns="68569" rIns="0" bIns="75431" anchor="ctr" anchorCtr="0">
                        <a:noAutofit/>
                      </a:bodyPr>
                      <a:lstStyle/>
                      <a:p>
                        <a:pPr algn="ctr"/>
                        <a:r>
                          <a:rPr lang="en" sz="2100" b="1" dirty="0">
                            <a:solidFill>
                              <a:schemeClr val="lt1"/>
                            </a:solidFill>
                            <a:latin typeface="Georgia Pro Cond" panose="02040506050405020303" pitchFamily="18" charset="0"/>
                            <a:ea typeface="Fira Sans Extra Condensed SemiBold"/>
                            <a:cs typeface="Fira Sans Extra Condensed SemiBold"/>
                            <a:sym typeface="Fira Sans Extra Condensed SemiBold"/>
                          </a:rPr>
                          <a:t>Stage</a:t>
                        </a:r>
                        <a:endParaRPr sz="2100" b="1" dirty="0">
                          <a:solidFill>
                            <a:schemeClr val="lt1"/>
                          </a:solidFill>
                          <a:latin typeface="Georgia Pro Cond" panose="02040506050405020303" pitchFamily="18" charset="0"/>
                          <a:ea typeface="Fira Sans Extra Condensed SemiBold"/>
                          <a:cs typeface="Fira Sans Extra Condensed SemiBold"/>
                          <a:sym typeface="Fira Sans Extra Condensed SemiBold"/>
                        </a:endParaRPr>
                      </a:p>
                    </p:txBody>
                  </p:sp>
                  <p:sp>
                    <p:nvSpPr>
                      <p:cNvPr id="27" name="TextBox 58">
                        <a:extLst>
                          <a:ext uri="{FF2B5EF4-FFF2-40B4-BE49-F238E27FC236}">
                            <a16:creationId xmlns:a16="http://schemas.microsoft.com/office/drawing/2014/main" id="{834759C6-C03F-5D1E-46BA-B84B498E2795}"/>
                          </a:ext>
                        </a:extLst>
                      </p:cNvPr>
                      <p:cNvSpPr txBox="1"/>
                      <p:nvPr/>
                    </p:nvSpPr>
                    <p:spPr>
                      <a:xfrm>
                        <a:off x="7263499" y="4178967"/>
                        <a:ext cx="2131657" cy="1415795"/>
                      </a:xfrm>
                      <a:prstGeom prst="rect">
                        <a:avLst/>
                      </a:prstGeom>
                      <a:noFill/>
                      <a:ln>
                        <a:solidFill>
                          <a:srgbClr val="FFFFFF"/>
                        </a:solidFill>
                      </a:ln>
                    </p:spPr>
                    <p:txBody>
                      <a:bodyPr wrap="square" rtlCol="0">
                        <a:spAutoFit/>
                      </a:bodyPr>
                      <a:lstStyle/>
                      <a:p>
                        <a:pPr defTabSz="914378">
                          <a:spcBef>
                            <a:spcPct val="20000"/>
                          </a:spcBef>
                          <a:defRPr/>
                        </a:pPr>
                        <a:r>
                          <a:rPr lang="fr-FR" dirty="0">
                            <a:latin typeface="Times New Roman" panose="02020603050405020304" pitchFamily="18" charset="0"/>
                            <a:cs typeface="Times New Roman" panose="02020603050405020304" pitchFamily="18" charset="0"/>
                          </a:rPr>
                          <a:t>Environnement intermédiaire pour déployer et tester l'application avant la production.</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grpSp>
              </p:grpSp>
            </p:grpSp>
            <p:sp>
              <p:nvSpPr>
                <p:cNvPr id="18" name="Shape 3664">
                  <a:extLst>
                    <a:ext uri="{FF2B5EF4-FFF2-40B4-BE49-F238E27FC236}">
                      <a16:creationId xmlns:a16="http://schemas.microsoft.com/office/drawing/2014/main" id="{A7852EBE-7052-D4D6-FA5F-E3D33968739B}"/>
                    </a:ext>
                  </a:extLst>
                </p:cNvPr>
                <p:cNvSpPr/>
                <p:nvPr/>
              </p:nvSpPr>
              <p:spPr>
                <a:xfrm>
                  <a:off x="3328607" y="3201093"/>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7"/>
                      </a:cubicBezTo>
                      <a:lnTo>
                        <a:pt x="19602" y="12268"/>
                      </a:lnTo>
                      <a:cubicBezTo>
                        <a:pt x="19256" y="12354"/>
                        <a:pt x="18984" y="12622"/>
                        <a:pt x="18892" y="12966"/>
                      </a:cubicBezTo>
                      <a:cubicBezTo>
                        <a:pt x="18703" y="13673"/>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8"/>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3"/>
                      </a:lnTo>
                      <a:cubicBezTo>
                        <a:pt x="3724" y="15677"/>
                        <a:pt x="3727" y="15295"/>
                        <a:pt x="3548" y="14986"/>
                      </a:cubicBezTo>
                      <a:cubicBezTo>
                        <a:pt x="3179" y="14351"/>
                        <a:pt x="2897" y="13672"/>
                        <a:pt x="2708" y="12966"/>
                      </a:cubicBezTo>
                      <a:cubicBezTo>
                        <a:pt x="2616" y="12622"/>
                        <a:pt x="2343" y="12354"/>
                        <a:pt x="1998" y="12268"/>
                      </a:cubicBezTo>
                      <a:lnTo>
                        <a:pt x="993" y="12017"/>
                      </a:lnTo>
                      <a:cubicBezTo>
                        <a:pt x="989" y="12016"/>
                        <a:pt x="986" y="12014"/>
                        <a:pt x="982" y="12013"/>
                      </a:cubicBezTo>
                      <a:lnTo>
                        <a:pt x="982" y="9587"/>
                      </a:lnTo>
                      <a:lnTo>
                        <a:pt x="1998" y="9333"/>
                      </a:lnTo>
                      <a:cubicBezTo>
                        <a:pt x="2343" y="9247"/>
                        <a:pt x="2616" y="8979"/>
                        <a:pt x="2708" y="8634"/>
                      </a:cubicBezTo>
                      <a:cubicBezTo>
                        <a:pt x="2897" y="7928"/>
                        <a:pt x="3179" y="7250"/>
                        <a:pt x="3548" y="6615"/>
                      </a:cubicBezTo>
                      <a:cubicBezTo>
                        <a:pt x="3727" y="6305"/>
                        <a:pt x="3724" y="5924"/>
                        <a:pt x="3540" y="5617"/>
                      </a:cubicBezTo>
                      <a:lnTo>
                        <a:pt x="3005" y="4725"/>
                      </a:lnTo>
                      <a:cubicBezTo>
                        <a:pt x="3004" y="4722"/>
                        <a:pt x="3002" y="4718"/>
                        <a:pt x="3000" y="4714"/>
                      </a:cubicBezTo>
                      <a:lnTo>
                        <a:pt x="4715" y="3000"/>
                      </a:lnTo>
                      <a:lnTo>
                        <a:pt x="5621" y="3544"/>
                      </a:lnTo>
                      <a:cubicBezTo>
                        <a:pt x="5777" y="3637"/>
                        <a:pt x="5951" y="3683"/>
                        <a:pt x="6127" y="3683"/>
                      </a:cubicBezTo>
                      <a:cubicBezTo>
                        <a:pt x="6296" y="3683"/>
                        <a:pt x="6465" y="3640"/>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40"/>
                        <a:pt x="15304" y="3683"/>
                        <a:pt x="15473" y="3683"/>
                      </a:cubicBezTo>
                      <a:cubicBezTo>
                        <a:pt x="15648" y="3683"/>
                        <a:pt x="15822" y="3637"/>
                        <a:pt x="15978" y="3544"/>
                      </a:cubicBezTo>
                      <a:lnTo>
                        <a:pt x="16884" y="3000"/>
                      </a:lnTo>
                      <a:lnTo>
                        <a:pt x="18600" y="4714"/>
                      </a:lnTo>
                      <a:cubicBezTo>
                        <a:pt x="18598" y="4718"/>
                        <a:pt x="18597" y="4722"/>
                        <a:pt x="18595" y="4726"/>
                      </a:cubicBezTo>
                      <a:lnTo>
                        <a:pt x="18060" y="5617"/>
                      </a:lnTo>
                      <a:cubicBezTo>
                        <a:pt x="17876" y="5924"/>
                        <a:pt x="17873" y="6305"/>
                        <a:pt x="18053" y="6615"/>
                      </a:cubicBezTo>
                      <a:cubicBezTo>
                        <a:pt x="18421" y="7249"/>
                        <a:pt x="18703" y="7928"/>
                        <a:pt x="18892" y="8634"/>
                      </a:cubicBezTo>
                      <a:cubicBezTo>
                        <a:pt x="18984" y="8979"/>
                        <a:pt x="19256" y="9247"/>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1"/>
                      </a:lnTo>
                      <a:cubicBezTo>
                        <a:pt x="19625" y="4871"/>
                        <a:pt x="19736" y="4463"/>
                        <a:pt x="19455" y="4182"/>
                      </a:cubicBezTo>
                      <a:lnTo>
                        <a:pt x="17419" y="2146"/>
                      </a:lnTo>
                      <a:cubicBezTo>
                        <a:pt x="17292" y="2018"/>
                        <a:pt x="17136" y="1968"/>
                        <a:pt x="16975" y="1968"/>
                      </a:cubicBezTo>
                      <a:cubicBezTo>
                        <a:pt x="16778" y="1968"/>
                        <a:pt x="16572" y="2043"/>
                        <a:pt x="16400" y="2146"/>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6"/>
                      </a:lnTo>
                      <a:cubicBezTo>
                        <a:pt x="5028" y="2043"/>
                        <a:pt x="4822" y="1968"/>
                        <a:pt x="4625" y="1968"/>
                      </a:cubicBezTo>
                      <a:cubicBezTo>
                        <a:pt x="4464" y="1968"/>
                        <a:pt x="4308" y="2018"/>
                        <a:pt x="4181" y="2146"/>
                      </a:cubicBezTo>
                      <a:lnTo>
                        <a:pt x="2145" y="4182"/>
                      </a:lnTo>
                      <a:cubicBezTo>
                        <a:pt x="1864" y="4463"/>
                        <a:pt x="1975" y="4871"/>
                        <a:pt x="2145" y="5201"/>
                      </a:cubicBezTo>
                      <a:lnTo>
                        <a:pt x="2698" y="6122"/>
                      </a:lnTo>
                      <a:cubicBezTo>
                        <a:pt x="2292" y="6822"/>
                        <a:pt x="1973" y="7580"/>
                        <a:pt x="1759" y="8380"/>
                      </a:cubicBezTo>
                      <a:lnTo>
                        <a:pt x="720" y="8641"/>
                      </a:lnTo>
                      <a:cubicBezTo>
                        <a:pt x="367" y="8730"/>
                        <a:pt x="0" y="8963"/>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4"/>
                        <a:pt x="1864" y="17138"/>
                        <a:pt x="2145" y="17419"/>
                      </a:cubicBezTo>
                      <a:lnTo>
                        <a:pt x="4181" y="19455"/>
                      </a:lnTo>
                      <a:cubicBezTo>
                        <a:pt x="4305" y="19579"/>
                        <a:pt x="4454" y="19627"/>
                        <a:pt x="4610" y="19627"/>
                      </a:cubicBezTo>
                      <a:cubicBezTo>
                        <a:pt x="4807" y="19627"/>
                        <a:pt x="5016" y="19550"/>
                        <a:pt x="5200" y="19455"/>
                      </a:cubicBezTo>
                      <a:lnTo>
                        <a:pt x="6127" y="18899"/>
                      </a:lnTo>
                      <a:cubicBezTo>
                        <a:pt x="6825" y="19303"/>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3"/>
                        <a:pt x="15473" y="18899"/>
                      </a:cubicBezTo>
                      <a:lnTo>
                        <a:pt x="16400" y="19455"/>
                      </a:lnTo>
                      <a:cubicBezTo>
                        <a:pt x="16584" y="19550"/>
                        <a:pt x="16793" y="19627"/>
                        <a:pt x="16990" y="19627"/>
                      </a:cubicBezTo>
                      <a:cubicBezTo>
                        <a:pt x="17146" y="19627"/>
                        <a:pt x="17294" y="19579"/>
                        <a:pt x="17419" y="19455"/>
                      </a:cubicBezTo>
                      <a:lnTo>
                        <a:pt x="19455" y="17419"/>
                      </a:lnTo>
                      <a:cubicBezTo>
                        <a:pt x="19736" y="17138"/>
                        <a:pt x="19641" y="16714"/>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3"/>
                        <a:pt x="21233" y="8730"/>
                        <a:pt x="20880" y="8641"/>
                      </a:cubicBezTo>
                    </a:path>
                  </a:pathLst>
                </a:custGeom>
                <a:solidFill>
                  <a:schemeClr val="bg1"/>
                </a:solidFill>
                <a:ln w="12700">
                  <a:solidFill>
                    <a:srgbClr val="FFFFFF"/>
                  </a:solidFill>
                  <a:miter lim="400000"/>
                </a:ln>
              </p:spPr>
              <p:txBody>
                <a:bodyPr lIns="28575" tIns="28575" rIns="28575" bIns="28575" anchor="ctr"/>
                <a:lstStyle/>
                <a:p>
                  <a:endParaRPr sz="1350">
                    <a:solidFill>
                      <a:prstClr val="black"/>
                    </a:solidFill>
                  </a:endParaRPr>
                </a:p>
              </p:txBody>
            </p:sp>
          </p:grpSp>
          <p:sp>
            <p:nvSpPr>
              <p:cNvPr id="12" name="Google Shape;977;p28">
                <a:extLst>
                  <a:ext uri="{FF2B5EF4-FFF2-40B4-BE49-F238E27FC236}">
                    <a16:creationId xmlns:a16="http://schemas.microsoft.com/office/drawing/2014/main" id="{51715A1D-639D-2A96-8F4D-3AD20057934C}"/>
                  </a:ext>
                </a:extLst>
              </p:cNvPr>
              <p:cNvSpPr/>
              <p:nvPr/>
            </p:nvSpPr>
            <p:spPr>
              <a:xfrm>
                <a:off x="9010657" y="2909796"/>
                <a:ext cx="303069" cy="488380"/>
              </a:xfrm>
              <a:custGeom>
                <a:avLst/>
                <a:gdLst/>
                <a:ahLst/>
                <a:cxnLst/>
                <a:rect l="l" t="t" r="r" b="b"/>
                <a:pathLst>
                  <a:path w="14630" h="7035" extrusionOk="0">
                    <a:moveTo>
                      <a:pt x="1" y="0"/>
                    </a:moveTo>
                    <a:lnTo>
                      <a:pt x="1" y="7034"/>
                    </a:lnTo>
                    <a:lnTo>
                      <a:pt x="14629" y="7034"/>
                    </a:lnTo>
                    <a:lnTo>
                      <a:pt x="14629" y="0"/>
                    </a:lnTo>
                    <a:close/>
                  </a:path>
                </a:pathLst>
              </a:custGeom>
              <a:solidFill>
                <a:srgbClr val="000000">
                  <a:alpha val="14060"/>
                </a:srgbClr>
              </a:solidFill>
              <a:ln>
                <a:solidFill>
                  <a:srgbClr val="FFFFFF"/>
                </a:solidFill>
              </a:ln>
            </p:spPr>
            <p:txBody>
              <a:bodyPr spcFirstLastPara="1" wrap="square" lIns="68569" tIns="68569" rIns="68569" bIns="68569" anchor="ctr" anchorCtr="0">
                <a:noAutofit/>
              </a:bodyPr>
              <a:lstStyle/>
              <a:p>
                <a:endParaRPr sz="1350"/>
              </a:p>
            </p:txBody>
          </p:sp>
          <p:sp>
            <p:nvSpPr>
              <p:cNvPr id="13" name="Google Shape;995;p28">
                <a:extLst>
                  <a:ext uri="{FF2B5EF4-FFF2-40B4-BE49-F238E27FC236}">
                    <a16:creationId xmlns:a16="http://schemas.microsoft.com/office/drawing/2014/main" id="{16CF57F8-A374-0766-156F-A2A7B296711D}"/>
                  </a:ext>
                </a:extLst>
              </p:cNvPr>
              <p:cNvSpPr/>
              <p:nvPr/>
            </p:nvSpPr>
            <p:spPr>
              <a:xfrm>
                <a:off x="9654066" y="2859441"/>
                <a:ext cx="1296000" cy="683999"/>
              </a:xfrm>
              <a:prstGeom prst="roundRect">
                <a:avLst/>
              </a:prstGeom>
              <a:solidFill>
                <a:srgbClr val="163E64"/>
              </a:solidFill>
              <a:ln>
                <a:solidFill>
                  <a:srgbClr val="FFFFFF"/>
                </a:solidFill>
              </a:ln>
            </p:spPr>
            <p:txBody>
              <a:bodyPr spcFirstLastPara="1" wrap="square" lIns="0" tIns="68569" rIns="0" bIns="75431" anchor="ctr" anchorCtr="0">
                <a:noAutofit/>
              </a:bodyPr>
              <a:lstStyle/>
              <a:p>
                <a:pPr algn="ctr"/>
                <a:r>
                  <a:rPr lang="en" sz="2100" b="1" dirty="0">
                    <a:solidFill>
                      <a:schemeClr val="lt1"/>
                    </a:solidFill>
                    <a:latin typeface="Georgia Pro Cond" panose="02040506050405020303" pitchFamily="18" charset="0"/>
                    <a:ea typeface="Fira Sans Extra Condensed SemiBold"/>
                    <a:cs typeface="Fira Sans Extra Condensed SemiBold"/>
                    <a:sym typeface="Fira Sans Extra Condensed SemiBold"/>
                  </a:rPr>
                  <a:t>Deploy</a:t>
                </a:r>
                <a:endParaRPr sz="2100" b="1" dirty="0">
                  <a:solidFill>
                    <a:schemeClr val="lt1"/>
                  </a:solidFill>
                  <a:latin typeface="Georgia Pro Cond" panose="02040506050405020303" pitchFamily="18" charset="0"/>
                  <a:ea typeface="Fira Sans Extra Condensed SemiBold"/>
                  <a:cs typeface="Fira Sans Extra Condensed SemiBold"/>
                  <a:sym typeface="Fira Sans Extra Condensed SemiBold"/>
                </a:endParaRPr>
              </a:p>
            </p:txBody>
          </p:sp>
          <p:sp>
            <p:nvSpPr>
              <p:cNvPr id="14" name="Google Shape;994;p28">
                <a:extLst>
                  <a:ext uri="{FF2B5EF4-FFF2-40B4-BE49-F238E27FC236}">
                    <a16:creationId xmlns:a16="http://schemas.microsoft.com/office/drawing/2014/main" id="{602EFD87-1FF2-476E-3297-678444AAA624}"/>
                  </a:ext>
                </a:extLst>
              </p:cNvPr>
              <p:cNvSpPr/>
              <p:nvPr/>
            </p:nvSpPr>
            <p:spPr>
              <a:xfrm>
                <a:off x="9785062" y="3650910"/>
                <a:ext cx="980301" cy="1014434"/>
              </a:xfrm>
              <a:prstGeom prst="ellipse">
                <a:avLst/>
              </a:prstGeom>
              <a:solidFill>
                <a:srgbClr val="163E64"/>
              </a:solidFill>
              <a:ln>
                <a:solidFill>
                  <a:srgbClr val="FFFFFF"/>
                </a:solidFill>
              </a:ln>
            </p:spPr>
            <p:txBody>
              <a:bodyPr spcFirstLastPara="1" wrap="square" lIns="68569" tIns="68569" rIns="68569" bIns="75431" anchor="ctr" anchorCtr="0">
                <a:noAutofit/>
              </a:bodyPr>
              <a:lstStyle/>
              <a:p>
                <a:endParaRPr sz="1350" dirty="0"/>
              </a:p>
            </p:txBody>
          </p:sp>
          <p:sp>
            <p:nvSpPr>
              <p:cNvPr id="16" name="TextBox 58">
                <a:extLst>
                  <a:ext uri="{FF2B5EF4-FFF2-40B4-BE49-F238E27FC236}">
                    <a16:creationId xmlns:a16="http://schemas.microsoft.com/office/drawing/2014/main" id="{B43EB6A9-5935-B285-06E7-930CDD99909A}"/>
                  </a:ext>
                </a:extLst>
              </p:cNvPr>
              <p:cNvSpPr txBox="1"/>
              <p:nvPr/>
            </p:nvSpPr>
            <p:spPr>
              <a:xfrm>
                <a:off x="9583935" y="4876470"/>
                <a:ext cx="2422283" cy="1477328"/>
              </a:xfrm>
              <a:prstGeom prst="rect">
                <a:avLst/>
              </a:prstGeom>
              <a:noFill/>
              <a:ln>
                <a:solidFill>
                  <a:srgbClr val="FFFFFF"/>
                </a:solidFill>
              </a:ln>
            </p:spPr>
            <p:txBody>
              <a:bodyPr wrap="square" rtlCol="0">
                <a:spAutoFit/>
              </a:bodyPr>
              <a:lstStyle/>
              <a:p>
                <a:pPr defTabSz="914378">
                  <a:spcBef>
                    <a:spcPct val="20000"/>
                  </a:spcBef>
                  <a:defRPr/>
                </a:pPr>
                <a:r>
                  <a:rPr lang="fr-FR" dirty="0"/>
                  <a:t>Déploiement de l'app dans différents environnements (développement, qualité, etc.).</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pic>
          <p:nvPicPr>
            <p:cNvPr id="7" name="Graphique 6" descr="Presse-papiers mixte avec un remplissage uni">
              <a:extLst>
                <a:ext uri="{FF2B5EF4-FFF2-40B4-BE49-F238E27FC236}">
                  <a16:creationId xmlns:a16="http://schemas.microsoft.com/office/drawing/2014/main" id="{D1C2231F-98B9-206D-187E-389F8BFC209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94175" y="3681427"/>
              <a:ext cx="787749" cy="787749"/>
            </a:xfrm>
            <a:prstGeom prst="rect">
              <a:avLst/>
            </a:prstGeom>
          </p:spPr>
        </p:pic>
        <p:pic>
          <p:nvPicPr>
            <p:cNvPr id="8" name="Graphique 7" descr="Recherche avec un remplissage uni">
              <a:extLst>
                <a:ext uri="{FF2B5EF4-FFF2-40B4-BE49-F238E27FC236}">
                  <a16:creationId xmlns:a16="http://schemas.microsoft.com/office/drawing/2014/main" id="{33D09BD9-0A77-5C67-9747-CC4F0A80CDE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343356" y="3716532"/>
              <a:ext cx="752644" cy="752644"/>
            </a:xfrm>
            <a:prstGeom prst="rect">
              <a:avLst/>
            </a:prstGeom>
          </p:spPr>
        </p:pic>
        <p:pic>
          <p:nvPicPr>
            <p:cNvPr id="9" name="Graphique 8" descr="Pas de danse avec un remplissage uni">
              <a:extLst>
                <a:ext uri="{FF2B5EF4-FFF2-40B4-BE49-F238E27FC236}">
                  <a16:creationId xmlns:a16="http://schemas.microsoft.com/office/drawing/2014/main" id="{92E2BC8B-E167-8359-AE98-2DD3EDFF448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661314" y="3769293"/>
              <a:ext cx="625797" cy="625797"/>
            </a:xfrm>
            <a:prstGeom prst="rect">
              <a:avLst/>
            </a:prstGeom>
          </p:spPr>
        </p:pic>
        <p:pic>
          <p:nvPicPr>
            <p:cNvPr id="10" name="Graphique 9" descr="Amélioration continue avec un remplissage uni">
              <a:extLst>
                <a:ext uri="{FF2B5EF4-FFF2-40B4-BE49-F238E27FC236}">
                  <a16:creationId xmlns:a16="http://schemas.microsoft.com/office/drawing/2014/main" id="{2BC8CE39-0FF5-1F5C-F9D1-790E7C81358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958069" y="3819363"/>
              <a:ext cx="642104" cy="642104"/>
            </a:xfrm>
            <a:prstGeom prst="rect">
              <a:avLst/>
            </a:prstGeom>
          </p:spPr>
        </p:pic>
      </p:grpSp>
      <p:sp>
        <p:nvSpPr>
          <p:cNvPr id="49" name="ZoneTexte 48">
            <a:extLst>
              <a:ext uri="{FF2B5EF4-FFF2-40B4-BE49-F238E27FC236}">
                <a16:creationId xmlns:a16="http://schemas.microsoft.com/office/drawing/2014/main" id="{3D4809C0-EA97-DE4F-F404-782E3E65C024}"/>
              </a:ext>
            </a:extLst>
          </p:cNvPr>
          <p:cNvSpPr txBox="1"/>
          <p:nvPr/>
        </p:nvSpPr>
        <p:spPr>
          <a:xfrm>
            <a:off x="2760695" y="1569494"/>
            <a:ext cx="6096000" cy="584775"/>
          </a:xfrm>
          <a:prstGeom prst="rect">
            <a:avLst/>
          </a:prstGeom>
          <a:noFill/>
        </p:spPr>
        <p:txBody>
          <a:bodyPr wrap="square">
            <a:sp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CI/CD avec Jenkins</a:t>
            </a:r>
            <a:endParaRPr lang="ko-KR" altLang="en-US" sz="32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172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0"/>
                                        </p:tgtEl>
                                        <p:attrNameLst>
                                          <p:attrName>style.visibility</p:attrName>
                                        </p:attrNameLst>
                                      </p:cBhvr>
                                      <p:to>
                                        <p:strVal val="visible"/>
                                      </p:to>
                                    </p:set>
                                    <p:anim calcmode="lin" valueType="num">
                                      <p:cBhvr>
                                        <p:cTn id="7" dur="500" fill="hold"/>
                                        <p:tgtEl>
                                          <p:spTgt spid="110"/>
                                        </p:tgtEl>
                                        <p:attrNameLst>
                                          <p:attrName>ppt_w</p:attrName>
                                        </p:attrNameLst>
                                      </p:cBhvr>
                                      <p:tavLst>
                                        <p:tav tm="0">
                                          <p:val>
                                            <p:strVal val="0"/>
                                          </p:val>
                                        </p:tav>
                                        <p:tav tm="100000">
                                          <p:val>
                                            <p:strVal val="#ppt_w"/>
                                          </p:val>
                                        </p:tav>
                                      </p:tavLst>
                                    </p:anim>
                                    <p:anim calcmode="lin" valueType="num">
                                      <p:cBhvr>
                                        <p:cTn id="8" dur="500" fill="hold"/>
                                        <p:tgtEl>
                                          <p:spTgt spid="110"/>
                                        </p:tgtEl>
                                        <p:attrNameLst>
                                          <p:attrName>ppt_h</p:attrName>
                                        </p:attrNameLst>
                                      </p:cBhvr>
                                      <p:tavLst>
                                        <p:tav tm="0">
                                          <p:val>
                                            <p:strVal val="0"/>
                                          </p:val>
                                        </p:tav>
                                        <p:tav tm="100000">
                                          <p:val>
                                            <p:strVal val="#ppt_h"/>
                                          </p:val>
                                        </p:tav>
                                      </p:tavLst>
                                    </p:anim>
                                    <p:animEffect transition="in" filter="fade">
                                      <p:cBhvr>
                                        <p:cTn id="9" dur="500"/>
                                        <p:tgtEl>
                                          <p:spTgt spid="1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2"/>
                                        </p:tgtEl>
                                        <p:attrNameLst>
                                          <p:attrName>style.visibility</p:attrName>
                                        </p:attrNameLst>
                                      </p:cBhvr>
                                      <p:to>
                                        <p:strVal val="visible"/>
                                      </p:to>
                                    </p:set>
                                    <p:anim calcmode="lin" valueType="num">
                                      <p:cBhvr>
                                        <p:cTn id="13" dur="500" fill="hold"/>
                                        <p:tgtEl>
                                          <p:spTgt spid="112"/>
                                        </p:tgtEl>
                                        <p:attrNameLst>
                                          <p:attrName>ppt_w</p:attrName>
                                        </p:attrNameLst>
                                      </p:cBhvr>
                                      <p:tavLst>
                                        <p:tav tm="0">
                                          <p:val>
                                            <p:strVal val="0"/>
                                          </p:val>
                                        </p:tav>
                                        <p:tav tm="100000">
                                          <p:val>
                                            <p:strVal val="#ppt_w"/>
                                          </p:val>
                                        </p:tav>
                                      </p:tavLst>
                                    </p:anim>
                                    <p:anim calcmode="lin" valueType="num">
                                      <p:cBhvr>
                                        <p:cTn id="14" dur="500" fill="hold"/>
                                        <p:tgtEl>
                                          <p:spTgt spid="112"/>
                                        </p:tgtEl>
                                        <p:attrNameLst>
                                          <p:attrName>ppt_h</p:attrName>
                                        </p:attrNameLst>
                                      </p:cBhvr>
                                      <p:tavLst>
                                        <p:tav tm="0">
                                          <p:val>
                                            <p:strVal val="0"/>
                                          </p:val>
                                        </p:tav>
                                        <p:tav tm="100000">
                                          <p:val>
                                            <p:strVal val="#ppt_h"/>
                                          </p:val>
                                        </p:tav>
                                      </p:tavLst>
                                    </p:anim>
                                    <p:animEffect transition="in" filter="fade">
                                      <p:cBhvr>
                                        <p:cTn id="15" dur="500"/>
                                        <p:tgtEl>
                                          <p:spTgt spid="11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1000"/>
                                        <p:tgtEl>
                                          <p:spTgt spid="49"/>
                                        </p:tgtEl>
                                      </p:cBhvr>
                                    </p:animEffect>
                                    <p:anim calcmode="lin" valueType="num">
                                      <p:cBhvr>
                                        <p:cTn id="26" dur="1000" fill="hold"/>
                                        <p:tgtEl>
                                          <p:spTgt spid="49"/>
                                        </p:tgtEl>
                                        <p:attrNameLst>
                                          <p:attrName>ppt_x</p:attrName>
                                        </p:attrNameLst>
                                      </p:cBhvr>
                                      <p:tavLst>
                                        <p:tav tm="0">
                                          <p:val>
                                            <p:strVal val="#ppt_x"/>
                                          </p:val>
                                        </p:tav>
                                        <p:tav tm="100000">
                                          <p:val>
                                            <p:strVal val="#ppt_x"/>
                                          </p:val>
                                        </p:tav>
                                      </p:tavLst>
                                    </p:anim>
                                    <p:anim calcmode="lin" valueType="num">
                                      <p:cBhvr>
                                        <p:cTn id="27"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0" grpId="0" animBg="1"/>
      <p:bldP spid="112" grpId="0" animBg="1"/>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C80B1-D5E2-5DFE-5942-ACD245A6E1AC}"/>
            </a:ext>
          </a:extLst>
        </p:cNvPr>
        <p:cNvGrpSpPr/>
        <p:nvPr/>
      </p:nvGrpSpPr>
      <p:grpSpPr>
        <a:xfrm>
          <a:off x="0" y="0"/>
          <a:ext cx="0" cy="0"/>
          <a:chOff x="0" y="0"/>
          <a:chExt cx="0" cy="0"/>
        </a:xfrm>
      </p:grpSpPr>
      <p:pic>
        <p:nvPicPr>
          <p:cNvPr id="4" name="Picture 2" descr="5 Benefits of Implementing a CI/CD Pipeline — Ranorex Blog">
            <a:extLst>
              <a:ext uri="{FF2B5EF4-FFF2-40B4-BE49-F238E27FC236}">
                <a16:creationId xmlns:a16="http://schemas.microsoft.com/office/drawing/2014/main" id="{41C25ADF-C8FF-2174-7AF1-AC32F6B1606B}"/>
              </a:ext>
            </a:extLst>
          </p:cNvPr>
          <p:cNvPicPr>
            <a:picLocks noChangeAspect="1" noChangeArrowheads="1"/>
          </p:cNvPicPr>
          <p:nvPr/>
        </p:nvPicPr>
        <p:blipFill>
          <a:blip r:embed="rId3">
            <a:alphaModFix amt="35000"/>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206188"/>
            <a:ext cx="12317506" cy="7054067"/>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Connector 68">
            <a:extLst>
              <a:ext uri="{FF2B5EF4-FFF2-40B4-BE49-F238E27FC236}">
                <a16:creationId xmlns:a16="http://schemas.microsoft.com/office/drawing/2014/main" id="{50FBC3ED-050B-5547-B53D-A594DFCD3732}"/>
              </a:ext>
            </a:extLst>
          </p:cNvPr>
          <p:cNvCxnSpPr>
            <a:cxnSpLocks/>
          </p:cNvCxnSpPr>
          <p:nvPr/>
        </p:nvCxnSpPr>
        <p:spPr>
          <a:xfrm>
            <a:off x="295275" y="644687"/>
            <a:ext cx="7010400"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1844A98E-18AD-A3AD-B9DE-0621AC94D0AA}"/>
              </a:ext>
            </a:extLst>
          </p:cNvPr>
          <p:cNvSpPr txBox="1"/>
          <p:nvPr/>
        </p:nvSpPr>
        <p:spPr>
          <a:xfrm>
            <a:off x="504646" y="71794"/>
            <a:ext cx="5237331" cy="646331"/>
          </a:xfrm>
          <a:prstGeom prst="rect">
            <a:avLst/>
          </a:prstGeom>
          <a:noFill/>
        </p:spPr>
        <p:txBody>
          <a:bodyPr wrap="none" rtlCol="0">
            <a:spAutoFit/>
          </a:bodyPr>
          <a:lstStyle/>
          <a:p>
            <a:r>
              <a:rPr lang="fr-FR" sz="3600" dirty="0">
                <a:solidFill>
                  <a:srgbClr val="1C7CBB"/>
                </a:solidFill>
                <a:latin typeface="Times New Roman" panose="02020603050405020304" pitchFamily="18" charset="0"/>
                <a:cs typeface="Times New Roman" panose="02020603050405020304" pitchFamily="18" charset="0"/>
              </a:rPr>
              <a:t>Fonctionnement de Jenkins</a:t>
            </a:r>
          </a:p>
        </p:txBody>
      </p:sp>
      <p:sp>
        <p:nvSpPr>
          <p:cNvPr id="46" name="Oval 45">
            <a:extLst>
              <a:ext uri="{FF2B5EF4-FFF2-40B4-BE49-F238E27FC236}">
                <a16:creationId xmlns:a16="http://schemas.microsoft.com/office/drawing/2014/main" id="{E340F143-DADC-7E4D-436A-17D82261EE2B}"/>
              </a:ext>
            </a:extLst>
          </p:cNvPr>
          <p:cNvSpPr/>
          <p:nvPr/>
        </p:nvSpPr>
        <p:spPr>
          <a:xfrm>
            <a:off x="0" y="133350"/>
            <a:ext cx="590550" cy="584775"/>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Espace réservé du numéro de diapositive 72">
            <a:extLst>
              <a:ext uri="{FF2B5EF4-FFF2-40B4-BE49-F238E27FC236}">
                <a16:creationId xmlns:a16="http://schemas.microsoft.com/office/drawing/2014/main" id="{C7A5F342-2B99-F0BB-B004-A2CF768310AD}"/>
              </a:ext>
            </a:extLst>
          </p:cNvPr>
          <p:cNvSpPr>
            <a:spLocks noGrp="1"/>
          </p:cNvSpPr>
          <p:nvPr>
            <p:ph type="sldNum" sz="quarter" idx="12"/>
          </p:nvPr>
        </p:nvSpPr>
        <p:spPr/>
        <p:txBody>
          <a:bodyPr/>
          <a:lstStyle/>
          <a:p>
            <a:fld id="{DA200185-2256-4785-9B76-B1E797024068}" type="slidenum">
              <a:rPr lang="fr-FR" smtClean="0"/>
              <a:t>11</a:t>
            </a:fld>
            <a:endParaRPr lang="fr-FR"/>
          </a:p>
        </p:txBody>
      </p:sp>
      <p:pic>
        <p:nvPicPr>
          <p:cNvPr id="15" name="Graphique 14" descr="Avertissement avec un remplissage uni">
            <a:extLst>
              <a:ext uri="{FF2B5EF4-FFF2-40B4-BE49-F238E27FC236}">
                <a16:creationId xmlns:a16="http://schemas.microsoft.com/office/drawing/2014/main" id="{5CA44F76-E91B-1956-C1FF-8485C00C94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46926" y="1126191"/>
            <a:ext cx="571500" cy="571500"/>
          </a:xfrm>
          <a:prstGeom prst="rect">
            <a:avLst/>
          </a:prstGeom>
        </p:spPr>
      </p:pic>
      <p:grpSp>
        <p:nvGrpSpPr>
          <p:cNvPr id="219" name="Groupe 218">
            <a:extLst>
              <a:ext uri="{FF2B5EF4-FFF2-40B4-BE49-F238E27FC236}">
                <a16:creationId xmlns:a16="http://schemas.microsoft.com/office/drawing/2014/main" id="{59E4BD4A-E6A1-8BC6-57BA-601EA235E090}"/>
              </a:ext>
            </a:extLst>
          </p:cNvPr>
          <p:cNvGrpSpPr/>
          <p:nvPr/>
        </p:nvGrpSpPr>
        <p:grpSpPr>
          <a:xfrm>
            <a:off x="10453534" y="0"/>
            <a:ext cx="1529739" cy="395703"/>
            <a:chOff x="10453534" y="43567"/>
            <a:chExt cx="1529739" cy="395703"/>
          </a:xfrm>
        </p:grpSpPr>
        <p:sp>
          <p:nvSpPr>
            <p:cNvPr id="214" name="Oval 70">
              <a:extLst>
                <a:ext uri="{FF2B5EF4-FFF2-40B4-BE49-F238E27FC236}">
                  <a16:creationId xmlns:a16="http://schemas.microsoft.com/office/drawing/2014/main" id="{76C8FF91-0D24-7A47-CC21-9690C8348C21}"/>
                </a:ext>
              </a:extLst>
            </p:cNvPr>
            <p:cNvSpPr/>
            <p:nvPr/>
          </p:nvSpPr>
          <p:spPr>
            <a:xfrm>
              <a:off x="10453534" y="141989"/>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73">
              <a:extLst>
                <a:ext uri="{FF2B5EF4-FFF2-40B4-BE49-F238E27FC236}">
                  <a16:creationId xmlns:a16="http://schemas.microsoft.com/office/drawing/2014/main" id="{B28A91B0-6808-645B-E0BA-38754990544E}"/>
                </a:ext>
              </a:extLst>
            </p:cNvPr>
            <p:cNvSpPr/>
            <p:nvPr/>
          </p:nvSpPr>
          <p:spPr>
            <a:xfrm>
              <a:off x="10729315" y="133350"/>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75">
              <a:extLst>
                <a:ext uri="{FF2B5EF4-FFF2-40B4-BE49-F238E27FC236}">
                  <a16:creationId xmlns:a16="http://schemas.microsoft.com/office/drawing/2014/main" id="{D5816C5F-B924-A3AF-EF26-8E61EAC3BC87}"/>
                </a:ext>
              </a:extLst>
            </p:cNvPr>
            <p:cNvSpPr/>
            <p:nvPr/>
          </p:nvSpPr>
          <p:spPr>
            <a:xfrm>
              <a:off x="11005096" y="141989"/>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76">
              <a:extLst>
                <a:ext uri="{FF2B5EF4-FFF2-40B4-BE49-F238E27FC236}">
                  <a16:creationId xmlns:a16="http://schemas.microsoft.com/office/drawing/2014/main" id="{69706E3E-2538-F62D-2500-BC25C44B913E}"/>
                </a:ext>
              </a:extLst>
            </p:cNvPr>
            <p:cNvSpPr/>
            <p:nvPr/>
          </p:nvSpPr>
          <p:spPr>
            <a:xfrm>
              <a:off x="11280877" y="43567"/>
              <a:ext cx="426613" cy="395703"/>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77">
              <a:extLst>
                <a:ext uri="{FF2B5EF4-FFF2-40B4-BE49-F238E27FC236}">
                  <a16:creationId xmlns:a16="http://schemas.microsoft.com/office/drawing/2014/main" id="{4F026D1D-C4EB-7877-8812-9071C13FED21}"/>
                </a:ext>
              </a:extLst>
            </p:cNvPr>
            <p:cNvSpPr/>
            <p:nvPr/>
          </p:nvSpPr>
          <p:spPr>
            <a:xfrm>
              <a:off x="11792773" y="141989"/>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 4">
            <a:extLst>
              <a:ext uri="{FF2B5EF4-FFF2-40B4-BE49-F238E27FC236}">
                <a16:creationId xmlns:a16="http://schemas.microsoft.com/office/drawing/2014/main" id="{56C5E2CA-5377-9E5E-D7BA-6AEAEBDE4C7A}"/>
              </a:ext>
            </a:extLst>
          </p:cNvPr>
          <p:cNvPicPr>
            <a:picLocks noChangeAspect="1"/>
          </p:cNvPicPr>
          <p:nvPr/>
        </p:nvPicPr>
        <p:blipFill>
          <a:blip r:embed="rId7"/>
          <a:stretch>
            <a:fillRect/>
          </a:stretch>
        </p:blipFill>
        <p:spPr>
          <a:xfrm>
            <a:off x="1534992" y="1451149"/>
            <a:ext cx="8918542" cy="5227623"/>
          </a:xfrm>
          <a:prstGeom prst="rect">
            <a:avLst/>
          </a:prstGeom>
        </p:spPr>
      </p:pic>
      <p:pic>
        <p:nvPicPr>
          <p:cNvPr id="8" name="Image 7">
            <a:extLst>
              <a:ext uri="{FF2B5EF4-FFF2-40B4-BE49-F238E27FC236}">
                <a16:creationId xmlns:a16="http://schemas.microsoft.com/office/drawing/2014/main" id="{858FF364-B08B-1D57-6494-F097FAB2E1AA}"/>
              </a:ext>
            </a:extLst>
          </p:cNvPr>
          <p:cNvPicPr>
            <a:picLocks noChangeAspect="1"/>
          </p:cNvPicPr>
          <p:nvPr/>
        </p:nvPicPr>
        <p:blipFill>
          <a:blip r:embed="rId8"/>
          <a:stretch>
            <a:fillRect/>
          </a:stretch>
        </p:blipFill>
        <p:spPr>
          <a:xfrm>
            <a:off x="1404852" y="872033"/>
            <a:ext cx="3436918" cy="472481"/>
          </a:xfrm>
          <a:prstGeom prst="rect">
            <a:avLst/>
          </a:prstGeom>
        </p:spPr>
      </p:pic>
    </p:spTree>
    <p:extLst>
      <p:ext uri="{BB962C8B-B14F-4D97-AF65-F5344CB8AC3E}">
        <p14:creationId xmlns:p14="http://schemas.microsoft.com/office/powerpoint/2010/main" val="3365588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0D7CD-092A-74CE-EC30-081056E244D3}"/>
            </a:ext>
          </a:extLst>
        </p:cNvPr>
        <p:cNvGrpSpPr/>
        <p:nvPr/>
      </p:nvGrpSpPr>
      <p:grpSpPr>
        <a:xfrm>
          <a:off x="0" y="0"/>
          <a:ext cx="0" cy="0"/>
          <a:chOff x="0" y="0"/>
          <a:chExt cx="0" cy="0"/>
        </a:xfrm>
      </p:grpSpPr>
      <p:pic>
        <p:nvPicPr>
          <p:cNvPr id="4" name="Picture 2" descr="5 Benefits of Implementing a CI/CD Pipeline — Ranorex Blog">
            <a:extLst>
              <a:ext uri="{FF2B5EF4-FFF2-40B4-BE49-F238E27FC236}">
                <a16:creationId xmlns:a16="http://schemas.microsoft.com/office/drawing/2014/main" id="{48DDD3EC-A114-00E9-C53A-BCD432515DF6}"/>
              </a:ext>
            </a:extLst>
          </p:cNvPr>
          <p:cNvPicPr>
            <a:picLocks noChangeAspect="1" noChangeArrowheads="1"/>
          </p:cNvPicPr>
          <p:nvPr/>
        </p:nvPicPr>
        <p:blipFill>
          <a:blip r:embed="rId3">
            <a:alphaModFix amt="35000"/>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206188"/>
            <a:ext cx="12317506" cy="7054067"/>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Connector 68">
            <a:extLst>
              <a:ext uri="{FF2B5EF4-FFF2-40B4-BE49-F238E27FC236}">
                <a16:creationId xmlns:a16="http://schemas.microsoft.com/office/drawing/2014/main" id="{A1B8F04B-24EC-FC28-641E-5BF04CC716C3}"/>
              </a:ext>
            </a:extLst>
          </p:cNvPr>
          <p:cNvCxnSpPr>
            <a:cxnSpLocks/>
          </p:cNvCxnSpPr>
          <p:nvPr/>
        </p:nvCxnSpPr>
        <p:spPr>
          <a:xfrm>
            <a:off x="295275" y="644687"/>
            <a:ext cx="7010400"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C19523D3-6860-B017-8FF7-68C288287132}"/>
              </a:ext>
            </a:extLst>
          </p:cNvPr>
          <p:cNvSpPr txBox="1"/>
          <p:nvPr/>
        </p:nvSpPr>
        <p:spPr>
          <a:xfrm>
            <a:off x="504646" y="71794"/>
            <a:ext cx="5237331" cy="646331"/>
          </a:xfrm>
          <a:prstGeom prst="rect">
            <a:avLst/>
          </a:prstGeom>
          <a:noFill/>
        </p:spPr>
        <p:txBody>
          <a:bodyPr wrap="none" rtlCol="0">
            <a:spAutoFit/>
          </a:bodyPr>
          <a:lstStyle/>
          <a:p>
            <a:r>
              <a:rPr lang="fr-FR" sz="3600" dirty="0">
                <a:solidFill>
                  <a:srgbClr val="1C7CBB"/>
                </a:solidFill>
                <a:latin typeface="Times New Roman" panose="02020603050405020304" pitchFamily="18" charset="0"/>
                <a:cs typeface="Times New Roman" panose="02020603050405020304" pitchFamily="18" charset="0"/>
              </a:rPr>
              <a:t>Fonctionnement de Jenkins</a:t>
            </a:r>
          </a:p>
        </p:txBody>
      </p:sp>
      <p:sp>
        <p:nvSpPr>
          <p:cNvPr id="46" name="Oval 45">
            <a:extLst>
              <a:ext uri="{FF2B5EF4-FFF2-40B4-BE49-F238E27FC236}">
                <a16:creationId xmlns:a16="http://schemas.microsoft.com/office/drawing/2014/main" id="{082805FE-531F-CA2A-F735-CEB9EE414785}"/>
              </a:ext>
            </a:extLst>
          </p:cNvPr>
          <p:cNvSpPr/>
          <p:nvPr/>
        </p:nvSpPr>
        <p:spPr>
          <a:xfrm>
            <a:off x="0" y="133350"/>
            <a:ext cx="590550" cy="584775"/>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Espace réservé du numéro de diapositive 72">
            <a:extLst>
              <a:ext uri="{FF2B5EF4-FFF2-40B4-BE49-F238E27FC236}">
                <a16:creationId xmlns:a16="http://schemas.microsoft.com/office/drawing/2014/main" id="{7FD27822-F9C1-481E-D133-05E82D7D2C9D}"/>
              </a:ext>
            </a:extLst>
          </p:cNvPr>
          <p:cNvSpPr>
            <a:spLocks noGrp="1"/>
          </p:cNvSpPr>
          <p:nvPr>
            <p:ph type="sldNum" sz="quarter" idx="12"/>
          </p:nvPr>
        </p:nvSpPr>
        <p:spPr/>
        <p:txBody>
          <a:bodyPr/>
          <a:lstStyle/>
          <a:p>
            <a:fld id="{DA200185-2256-4785-9B76-B1E797024068}" type="slidenum">
              <a:rPr lang="fr-FR" smtClean="0"/>
              <a:t>12</a:t>
            </a:fld>
            <a:endParaRPr lang="fr-FR"/>
          </a:p>
        </p:txBody>
      </p:sp>
      <p:pic>
        <p:nvPicPr>
          <p:cNvPr id="15" name="Graphique 14" descr="Avertissement avec un remplissage uni">
            <a:extLst>
              <a:ext uri="{FF2B5EF4-FFF2-40B4-BE49-F238E27FC236}">
                <a16:creationId xmlns:a16="http://schemas.microsoft.com/office/drawing/2014/main" id="{4B543D46-3506-C4C5-1D83-FC4CF908FA9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46926" y="1126191"/>
            <a:ext cx="571500" cy="571500"/>
          </a:xfrm>
          <a:prstGeom prst="rect">
            <a:avLst/>
          </a:prstGeom>
        </p:spPr>
      </p:pic>
      <p:grpSp>
        <p:nvGrpSpPr>
          <p:cNvPr id="219" name="Groupe 218">
            <a:extLst>
              <a:ext uri="{FF2B5EF4-FFF2-40B4-BE49-F238E27FC236}">
                <a16:creationId xmlns:a16="http://schemas.microsoft.com/office/drawing/2014/main" id="{363F4E22-3367-66B6-97C4-A75815807FFF}"/>
              </a:ext>
            </a:extLst>
          </p:cNvPr>
          <p:cNvGrpSpPr/>
          <p:nvPr/>
        </p:nvGrpSpPr>
        <p:grpSpPr>
          <a:xfrm>
            <a:off x="10453534" y="0"/>
            <a:ext cx="1529739" cy="395703"/>
            <a:chOff x="10453534" y="43567"/>
            <a:chExt cx="1529739" cy="395703"/>
          </a:xfrm>
        </p:grpSpPr>
        <p:sp>
          <p:nvSpPr>
            <p:cNvPr id="214" name="Oval 70">
              <a:extLst>
                <a:ext uri="{FF2B5EF4-FFF2-40B4-BE49-F238E27FC236}">
                  <a16:creationId xmlns:a16="http://schemas.microsoft.com/office/drawing/2014/main" id="{B2471E96-1B28-B276-D3B0-766386014488}"/>
                </a:ext>
              </a:extLst>
            </p:cNvPr>
            <p:cNvSpPr/>
            <p:nvPr/>
          </p:nvSpPr>
          <p:spPr>
            <a:xfrm>
              <a:off x="10453534" y="141989"/>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73">
              <a:extLst>
                <a:ext uri="{FF2B5EF4-FFF2-40B4-BE49-F238E27FC236}">
                  <a16:creationId xmlns:a16="http://schemas.microsoft.com/office/drawing/2014/main" id="{6DDA9017-C72A-7DCD-AF91-C4851648256B}"/>
                </a:ext>
              </a:extLst>
            </p:cNvPr>
            <p:cNvSpPr/>
            <p:nvPr/>
          </p:nvSpPr>
          <p:spPr>
            <a:xfrm>
              <a:off x="10729315" y="133350"/>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75">
              <a:extLst>
                <a:ext uri="{FF2B5EF4-FFF2-40B4-BE49-F238E27FC236}">
                  <a16:creationId xmlns:a16="http://schemas.microsoft.com/office/drawing/2014/main" id="{70F5A04D-48EE-5C70-DD3F-9B407C33DEB5}"/>
                </a:ext>
              </a:extLst>
            </p:cNvPr>
            <p:cNvSpPr/>
            <p:nvPr/>
          </p:nvSpPr>
          <p:spPr>
            <a:xfrm>
              <a:off x="11005096" y="141989"/>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76">
              <a:extLst>
                <a:ext uri="{FF2B5EF4-FFF2-40B4-BE49-F238E27FC236}">
                  <a16:creationId xmlns:a16="http://schemas.microsoft.com/office/drawing/2014/main" id="{1512B9D2-1E71-4820-48E9-F289E798F500}"/>
                </a:ext>
              </a:extLst>
            </p:cNvPr>
            <p:cNvSpPr/>
            <p:nvPr/>
          </p:nvSpPr>
          <p:spPr>
            <a:xfrm>
              <a:off x="11280877" y="43567"/>
              <a:ext cx="426613" cy="395703"/>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77">
              <a:extLst>
                <a:ext uri="{FF2B5EF4-FFF2-40B4-BE49-F238E27FC236}">
                  <a16:creationId xmlns:a16="http://schemas.microsoft.com/office/drawing/2014/main" id="{C6A8F63F-BB09-1E8B-F8BB-EA5EA1295B8C}"/>
                </a:ext>
              </a:extLst>
            </p:cNvPr>
            <p:cNvSpPr/>
            <p:nvPr/>
          </p:nvSpPr>
          <p:spPr>
            <a:xfrm>
              <a:off x="11792773" y="141989"/>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Image 5">
            <a:extLst>
              <a:ext uri="{FF2B5EF4-FFF2-40B4-BE49-F238E27FC236}">
                <a16:creationId xmlns:a16="http://schemas.microsoft.com/office/drawing/2014/main" id="{97BFFF9D-F7C8-5AAF-C5C6-9767F8FF246C}"/>
              </a:ext>
            </a:extLst>
          </p:cNvPr>
          <p:cNvPicPr>
            <a:picLocks noChangeAspect="1"/>
          </p:cNvPicPr>
          <p:nvPr/>
        </p:nvPicPr>
        <p:blipFill>
          <a:blip r:embed="rId7"/>
          <a:stretch>
            <a:fillRect/>
          </a:stretch>
        </p:blipFill>
        <p:spPr>
          <a:xfrm>
            <a:off x="799921" y="907040"/>
            <a:ext cx="10553879" cy="5734068"/>
          </a:xfrm>
          <a:prstGeom prst="rect">
            <a:avLst/>
          </a:prstGeom>
        </p:spPr>
      </p:pic>
    </p:spTree>
    <p:extLst>
      <p:ext uri="{BB962C8B-B14F-4D97-AF65-F5344CB8AC3E}">
        <p14:creationId xmlns:p14="http://schemas.microsoft.com/office/powerpoint/2010/main" val="3658228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C8818-586C-7BC0-56B1-CE8FB7FFAC41}"/>
            </a:ext>
          </a:extLst>
        </p:cNvPr>
        <p:cNvGrpSpPr/>
        <p:nvPr/>
      </p:nvGrpSpPr>
      <p:grpSpPr>
        <a:xfrm>
          <a:off x="0" y="0"/>
          <a:ext cx="0" cy="0"/>
          <a:chOff x="0" y="0"/>
          <a:chExt cx="0" cy="0"/>
        </a:xfrm>
      </p:grpSpPr>
      <p:pic>
        <p:nvPicPr>
          <p:cNvPr id="4" name="Picture 2" descr="5 Benefits of Implementing a CI/CD Pipeline — Ranorex Blog">
            <a:extLst>
              <a:ext uri="{FF2B5EF4-FFF2-40B4-BE49-F238E27FC236}">
                <a16:creationId xmlns:a16="http://schemas.microsoft.com/office/drawing/2014/main" id="{607B31C3-F4D3-C1AE-B0BB-A0434E442AC7}"/>
              </a:ext>
            </a:extLst>
          </p:cNvPr>
          <p:cNvPicPr>
            <a:picLocks noChangeAspect="1" noChangeArrowheads="1"/>
          </p:cNvPicPr>
          <p:nvPr/>
        </p:nvPicPr>
        <p:blipFill>
          <a:blip r:embed="rId3">
            <a:alphaModFix amt="35000"/>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206188"/>
            <a:ext cx="12317506" cy="7054067"/>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Connector 68">
            <a:extLst>
              <a:ext uri="{FF2B5EF4-FFF2-40B4-BE49-F238E27FC236}">
                <a16:creationId xmlns:a16="http://schemas.microsoft.com/office/drawing/2014/main" id="{76461321-DCAE-7DF4-66C3-9113589C39F4}"/>
              </a:ext>
            </a:extLst>
          </p:cNvPr>
          <p:cNvCxnSpPr>
            <a:cxnSpLocks/>
          </p:cNvCxnSpPr>
          <p:nvPr/>
        </p:nvCxnSpPr>
        <p:spPr>
          <a:xfrm>
            <a:off x="295275" y="644687"/>
            <a:ext cx="7010400"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69CF4AA3-A721-C757-B9F5-A78C4A7C57E3}"/>
              </a:ext>
            </a:extLst>
          </p:cNvPr>
          <p:cNvSpPr txBox="1"/>
          <p:nvPr/>
        </p:nvSpPr>
        <p:spPr>
          <a:xfrm>
            <a:off x="504646" y="71794"/>
            <a:ext cx="5237331" cy="646331"/>
          </a:xfrm>
          <a:prstGeom prst="rect">
            <a:avLst/>
          </a:prstGeom>
          <a:noFill/>
        </p:spPr>
        <p:txBody>
          <a:bodyPr wrap="none" rtlCol="0">
            <a:spAutoFit/>
          </a:bodyPr>
          <a:lstStyle/>
          <a:p>
            <a:r>
              <a:rPr lang="fr-FR" sz="3600" dirty="0">
                <a:solidFill>
                  <a:srgbClr val="1C7CBB"/>
                </a:solidFill>
                <a:latin typeface="Times New Roman" panose="02020603050405020304" pitchFamily="18" charset="0"/>
                <a:cs typeface="Times New Roman" panose="02020603050405020304" pitchFamily="18" charset="0"/>
              </a:rPr>
              <a:t>Fonctionnement de Jenkins</a:t>
            </a:r>
          </a:p>
        </p:txBody>
      </p:sp>
      <p:sp>
        <p:nvSpPr>
          <p:cNvPr id="46" name="Oval 45">
            <a:extLst>
              <a:ext uri="{FF2B5EF4-FFF2-40B4-BE49-F238E27FC236}">
                <a16:creationId xmlns:a16="http://schemas.microsoft.com/office/drawing/2014/main" id="{88958376-8AA7-AC51-C482-F85326F32DCC}"/>
              </a:ext>
            </a:extLst>
          </p:cNvPr>
          <p:cNvSpPr/>
          <p:nvPr/>
        </p:nvSpPr>
        <p:spPr>
          <a:xfrm>
            <a:off x="0" y="133350"/>
            <a:ext cx="590550" cy="584775"/>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Espace réservé du numéro de diapositive 72">
            <a:extLst>
              <a:ext uri="{FF2B5EF4-FFF2-40B4-BE49-F238E27FC236}">
                <a16:creationId xmlns:a16="http://schemas.microsoft.com/office/drawing/2014/main" id="{C197864D-324A-D7B2-DDD8-B0461DEDA782}"/>
              </a:ext>
            </a:extLst>
          </p:cNvPr>
          <p:cNvSpPr>
            <a:spLocks noGrp="1"/>
          </p:cNvSpPr>
          <p:nvPr>
            <p:ph type="sldNum" sz="quarter" idx="12"/>
          </p:nvPr>
        </p:nvSpPr>
        <p:spPr/>
        <p:txBody>
          <a:bodyPr/>
          <a:lstStyle/>
          <a:p>
            <a:fld id="{DA200185-2256-4785-9B76-B1E797024068}" type="slidenum">
              <a:rPr lang="fr-FR" smtClean="0"/>
              <a:t>13</a:t>
            </a:fld>
            <a:endParaRPr lang="fr-FR"/>
          </a:p>
        </p:txBody>
      </p:sp>
      <p:pic>
        <p:nvPicPr>
          <p:cNvPr id="15" name="Graphique 14" descr="Avertissement avec un remplissage uni">
            <a:extLst>
              <a:ext uri="{FF2B5EF4-FFF2-40B4-BE49-F238E27FC236}">
                <a16:creationId xmlns:a16="http://schemas.microsoft.com/office/drawing/2014/main" id="{49FE49FC-168C-8FE6-30B8-F701394767B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46926" y="1126191"/>
            <a:ext cx="571500" cy="571500"/>
          </a:xfrm>
          <a:prstGeom prst="rect">
            <a:avLst/>
          </a:prstGeom>
        </p:spPr>
      </p:pic>
      <p:grpSp>
        <p:nvGrpSpPr>
          <p:cNvPr id="219" name="Groupe 218">
            <a:extLst>
              <a:ext uri="{FF2B5EF4-FFF2-40B4-BE49-F238E27FC236}">
                <a16:creationId xmlns:a16="http://schemas.microsoft.com/office/drawing/2014/main" id="{AA69E829-3018-8E82-E66D-1FF36E33328A}"/>
              </a:ext>
            </a:extLst>
          </p:cNvPr>
          <p:cNvGrpSpPr/>
          <p:nvPr/>
        </p:nvGrpSpPr>
        <p:grpSpPr>
          <a:xfrm>
            <a:off x="10453534" y="0"/>
            <a:ext cx="1529739" cy="395703"/>
            <a:chOff x="10453534" y="43567"/>
            <a:chExt cx="1529739" cy="395703"/>
          </a:xfrm>
        </p:grpSpPr>
        <p:sp>
          <p:nvSpPr>
            <p:cNvPr id="214" name="Oval 70">
              <a:extLst>
                <a:ext uri="{FF2B5EF4-FFF2-40B4-BE49-F238E27FC236}">
                  <a16:creationId xmlns:a16="http://schemas.microsoft.com/office/drawing/2014/main" id="{D8D50C53-57E1-F0DF-7C38-867C394F08C0}"/>
                </a:ext>
              </a:extLst>
            </p:cNvPr>
            <p:cNvSpPr/>
            <p:nvPr/>
          </p:nvSpPr>
          <p:spPr>
            <a:xfrm>
              <a:off x="10453534" y="141989"/>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73">
              <a:extLst>
                <a:ext uri="{FF2B5EF4-FFF2-40B4-BE49-F238E27FC236}">
                  <a16:creationId xmlns:a16="http://schemas.microsoft.com/office/drawing/2014/main" id="{91EBA217-2056-3E6F-E881-E5BD86D191AE}"/>
                </a:ext>
              </a:extLst>
            </p:cNvPr>
            <p:cNvSpPr/>
            <p:nvPr/>
          </p:nvSpPr>
          <p:spPr>
            <a:xfrm>
              <a:off x="10729315" y="133350"/>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75">
              <a:extLst>
                <a:ext uri="{FF2B5EF4-FFF2-40B4-BE49-F238E27FC236}">
                  <a16:creationId xmlns:a16="http://schemas.microsoft.com/office/drawing/2014/main" id="{599D9F3B-7F96-A1C0-C550-6D0CB136F12D}"/>
                </a:ext>
              </a:extLst>
            </p:cNvPr>
            <p:cNvSpPr/>
            <p:nvPr/>
          </p:nvSpPr>
          <p:spPr>
            <a:xfrm>
              <a:off x="11005096" y="141989"/>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76">
              <a:extLst>
                <a:ext uri="{FF2B5EF4-FFF2-40B4-BE49-F238E27FC236}">
                  <a16:creationId xmlns:a16="http://schemas.microsoft.com/office/drawing/2014/main" id="{E156223B-6B87-1FE1-5EE3-976599438AD6}"/>
                </a:ext>
              </a:extLst>
            </p:cNvPr>
            <p:cNvSpPr/>
            <p:nvPr/>
          </p:nvSpPr>
          <p:spPr>
            <a:xfrm>
              <a:off x="11280877" y="43567"/>
              <a:ext cx="426613" cy="395703"/>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77">
              <a:extLst>
                <a:ext uri="{FF2B5EF4-FFF2-40B4-BE49-F238E27FC236}">
                  <a16:creationId xmlns:a16="http://schemas.microsoft.com/office/drawing/2014/main" id="{50061134-7D7B-D8EC-84EE-BAFA26494A3C}"/>
                </a:ext>
              </a:extLst>
            </p:cNvPr>
            <p:cNvSpPr/>
            <p:nvPr/>
          </p:nvSpPr>
          <p:spPr>
            <a:xfrm>
              <a:off x="11792773" y="141989"/>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 4">
            <a:extLst>
              <a:ext uri="{FF2B5EF4-FFF2-40B4-BE49-F238E27FC236}">
                <a16:creationId xmlns:a16="http://schemas.microsoft.com/office/drawing/2014/main" id="{E6D5002B-A887-F0FB-A0DA-13237D34D4CE}"/>
              </a:ext>
            </a:extLst>
          </p:cNvPr>
          <p:cNvPicPr>
            <a:picLocks noChangeAspect="1"/>
          </p:cNvPicPr>
          <p:nvPr/>
        </p:nvPicPr>
        <p:blipFill>
          <a:blip r:embed="rId7"/>
          <a:stretch>
            <a:fillRect/>
          </a:stretch>
        </p:blipFill>
        <p:spPr>
          <a:xfrm>
            <a:off x="1287363" y="718125"/>
            <a:ext cx="9617273" cy="5972517"/>
          </a:xfrm>
          <a:prstGeom prst="rect">
            <a:avLst/>
          </a:prstGeom>
        </p:spPr>
      </p:pic>
    </p:spTree>
    <p:extLst>
      <p:ext uri="{BB962C8B-B14F-4D97-AF65-F5344CB8AC3E}">
        <p14:creationId xmlns:p14="http://schemas.microsoft.com/office/powerpoint/2010/main" val="2198657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7AC77-6F29-7D13-2238-A0038A2658D7}"/>
            </a:ext>
          </a:extLst>
        </p:cNvPr>
        <p:cNvGrpSpPr/>
        <p:nvPr/>
      </p:nvGrpSpPr>
      <p:grpSpPr>
        <a:xfrm>
          <a:off x="0" y="0"/>
          <a:ext cx="0" cy="0"/>
          <a:chOff x="0" y="0"/>
          <a:chExt cx="0" cy="0"/>
        </a:xfrm>
      </p:grpSpPr>
      <p:pic>
        <p:nvPicPr>
          <p:cNvPr id="4" name="Picture 2" descr="5 Benefits of Implementing a CI/CD Pipeline — Ranorex Blog">
            <a:extLst>
              <a:ext uri="{FF2B5EF4-FFF2-40B4-BE49-F238E27FC236}">
                <a16:creationId xmlns:a16="http://schemas.microsoft.com/office/drawing/2014/main" id="{9F9ADF59-C16F-BB07-E5C9-0599AAAB3E93}"/>
              </a:ext>
            </a:extLst>
          </p:cNvPr>
          <p:cNvPicPr>
            <a:picLocks noChangeAspect="1" noChangeArrowheads="1"/>
          </p:cNvPicPr>
          <p:nvPr/>
        </p:nvPicPr>
        <p:blipFill>
          <a:blip r:embed="rId3">
            <a:alphaModFix amt="35000"/>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206188"/>
            <a:ext cx="12317506" cy="7054067"/>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Connector 68">
            <a:extLst>
              <a:ext uri="{FF2B5EF4-FFF2-40B4-BE49-F238E27FC236}">
                <a16:creationId xmlns:a16="http://schemas.microsoft.com/office/drawing/2014/main" id="{BBE0E770-4A75-100E-EB65-21CE6514F210}"/>
              </a:ext>
            </a:extLst>
          </p:cNvPr>
          <p:cNvCxnSpPr>
            <a:cxnSpLocks/>
          </p:cNvCxnSpPr>
          <p:nvPr/>
        </p:nvCxnSpPr>
        <p:spPr>
          <a:xfrm>
            <a:off x="295275" y="644687"/>
            <a:ext cx="7010400"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1B1811A7-2BB3-633F-6DC6-117620B6311C}"/>
              </a:ext>
            </a:extLst>
          </p:cNvPr>
          <p:cNvSpPr txBox="1"/>
          <p:nvPr/>
        </p:nvSpPr>
        <p:spPr>
          <a:xfrm>
            <a:off x="504646" y="71794"/>
            <a:ext cx="5237331" cy="646331"/>
          </a:xfrm>
          <a:prstGeom prst="rect">
            <a:avLst/>
          </a:prstGeom>
          <a:noFill/>
        </p:spPr>
        <p:txBody>
          <a:bodyPr wrap="none" rtlCol="0">
            <a:spAutoFit/>
          </a:bodyPr>
          <a:lstStyle/>
          <a:p>
            <a:r>
              <a:rPr lang="fr-FR" sz="3600" dirty="0">
                <a:solidFill>
                  <a:srgbClr val="1C7CBB"/>
                </a:solidFill>
                <a:latin typeface="Times New Roman" panose="02020603050405020304" pitchFamily="18" charset="0"/>
                <a:cs typeface="Times New Roman" panose="02020603050405020304" pitchFamily="18" charset="0"/>
              </a:rPr>
              <a:t>Fonctionnement de Jenkins</a:t>
            </a:r>
          </a:p>
        </p:txBody>
      </p:sp>
      <p:sp>
        <p:nvSpPr>
          <p:cNvPr id="46" name="Oval 45">
            <a:extLst>
              <a:ext uri="{FF2B5EF4-FFF2-40B4-BE49-F238E27FC236}">
                <a16:creationId xmlns:a16="http://schemas.microsoft.com/office/drawing/2014/main" id="{A5DFDA8F-E82E-65C6-9F5E-229C22A89E11}"/>
              </a:ext>
            </a:extLst>
          </p:cNvPr>
          <p:cNvSpPr/>
          <p:nvPr/>
        </p:nvSpPr>
        <p:spPr>
          <a:xfrm>
            <a:off x="0" y="133350"/>
            <a:ext cx="590550" cy="584775"/>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Espace réservé du numéro de diapositive 72">
            <a:extLst>
              <a:ext uri="{FF2B5EF4-FFF2-40B4-BE49-F238E27FC236}">
                <a16:creationId xmlns:a16="http://schemas.microsoft.com/office/drawing/2014/main" id="{E3B174FC-4057-E675-4700-9BB9F8E2321E}"/>
              </a:ext>
            </a:extLst>
          </p:cNvPr>
          <p:cNvSpPr>
            <a:spLocks noGrp="1"/>
          </p:cNvSpPr>
          <p:nvPr>
            <p:ph type="sldNum" sz="quarter" idx="12"/>
          </p:nvPr>
        </p:nvSpPr>
        <p:spPr/>
        <p:txBody>
          <a:bodyPr/>
          <a:lstStyle/>
          <a:p>
            <a:fld id="{DA200185-2256-4785-9B76-B1E797024068}" type="slidenum">
              <a:rPr lang="fr-FR" smtClean="0"/>
              <a:t>14</a:t>
            </a:fld>
            <a:endParaRPr lang="fr-FR"/>
          </a:p>
        </p:txBody>
      </p:sp>
      <p:pic>
        <p:nvPicPr>
          <p:cNvPr id="15" name="Graphique 14" descr="Avertissement avec un remplissage uni">
            <a:extLst>
              <a:ext uri="{FF2B5EF4-FFF2-40B4-BE49-F238E27FC236}">
                <a16:creationId xmlns:a16="http://schemas.microsoft.com/office/drawing/2014/main" id="{A2EDFBB6-1920-E51C-48AD-9B11A6E81B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46926" y="1126191"/>
            <a:ext cx="571500" cy="571500"/>
          </a:xfrm>
          <a:prstGeom prst="rect">
            <a:avLst/>
          </a:prstGeom>
        </p:spPr>
      </p:pic>
      <p:grpSp>
        <p:nvGrpSpPr>
          <p:cNvPr id="219" name="Groupe 218">
            <a:extLst>
              <a:ext uri="{FF2B5EF4-FFF2-40B4-BE49-F238E27FC236}">
                <a16:creationId xmlns:a16="http://schemas.microsoft.com/office/drawing/2014/main" id="{158D6E8B-186E-9234-20B2-9678B1CEE6A2}"/>
              </a:ext>
            </a:extLst>
          </p:cNvPr>
          <p:cNvGrpSpPr/>
          <p:nvPr/>
        </p:nvGrpSpPr>
        <p:grpSpPr>
          <a:xfrm>
            <a:off x="10453534" y="0"/>
            <a:ext cx="1529739" cy="395703"/>
            <a:chOff x="10453534" y="43567"/>
            <a:chExt cx="1529739" cy="395703"/>
          </a:xfrm>
        </p:grpSpPr>
        <p:sp>
          <p:nvSpPr>
            <p:cNvPr id="214" name="Oval 70">
              <a:extLst>
                <a:ext uri="{FF2B5EF4-FFF2-40B4-BE49-F238E27FC236}">
                  <a16:creationId xmlns:a16="http://schemas.microsoft.com/office/drawing/2014/main" id="{E85BFDA2-BC2C-E4B1-0C4F-166A36BE17AC}"/>
                </a:ext>
              </a:extLst>
            </p:cNvPr>
            <p:cNvSpPr/>
            <p:nvPr/>
          </p:nvSpPr>
          <p:spPr>
            <a:xfrm>
              <a:off x="10453534" y="141989"/>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73">
              <a:extLst>
                <a:ext uri="{FF2B5EF4-FFF2-40B4-BE49-F238E27FC236}">
                  <a16:creationId xmlns:a16="http://schemas.microsoft.com/office/drawing/2014/main" id="{C3B472EF-240B-8CDE-D3F2-E81BA1A6EF4E}"/>
                </a:ext>
              </a:extLst>
            </p:cNvPr>
            <p:cNvSpPr/>
            <p:nvPr/>
          </p:nvSpPr>
          <p:spPr>
            <a:xfrm>
              <a:off x="10729315" y="133350"/>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75">
              <a:extLst>
                <a:ext uri="{FF2B5EF4-FFF2-40B4-BE49-F238E27FC236}">
                  <a16:creationId xmlns:a16="http://schemas.microsoft.com/office/drawing/2014/main" id="{EF6512FC-A9CF-194C-54FB-6DF62D37A4AC}"/>
                </a:ext>
              </a:extLst>
            </p:cNvPr>
            <p:cNvSpPr/>
            <p:nvPr/>
          </p:nvSpPr>
          <p:spPr>
            <a:xfrm>
              <a:off x="11005096" y="141989"/>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76">
              <a:extLst>
                <a:ext uri="{FF2B5EF4-FFF2-40B4-BE49-F238E27FC236}">
                  <a16:creationId xmlns:a16="http://schemas.microsoft.com/office/drawing/2014/main" id="{5E3D645A-28D7-C013-DD77-B163C9EDED2E}"/>
                </a:ext>
              </a:extLst>
            </p:cNvPr>
            <p:cNvSpPr/>
            <p:nvPr/>
          </p:nvSpPr>
          <p:spPr>
            <a:xfrm>
              <a:off x="11280877" y="43567"/>
              <a:ext cx="426613" cy="395703"/>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77">
              <a:extLst>
                <a:ext uri="{FF2B5EF4-FFF2-40B4-BE49-F238E27FC236}">
                  <a16:creationId xmlns:a16="http://schemas.microsoft.com/office/drawing/2014/main" id="{FBFD9DD6-C248-F36B-0E71-82F7130FC844}"/>
                </a:ext>
              </a:extLst>
            </p:cNvPr>
            <p:cNvSpPr/>
            <p:nvPr/>
          </p:nvSpPr>
          <p:spPr>
            <a:xfrm>
              <a:off x="11792773" y="141989"/>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Jenkins on AWS">
            <a:extLst>
              <a:ext uri="{FF2B5EF4-FFF2-40B4-BE49-F238E27FC236}">
                <a16:creationId xmlns:a16="http://schemas.microsoft.com/office/drawing/2014/main" id="{9EDB1993-62FE-FE4F-8C65-ACEC39EA2D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685553"/>
            <a:ext cx="9562465" cy="6035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949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9E504-5BA1-DE47-14A4-E8B6A607AFF4}"/>
            </a:ext>
          </a:extLst>
        </p:cNvPr>
        <p:cNvGrpSpPr/>
        <p:nvPr/>
      </p:nvGrpSpPr>
      <p:grpSpPr>
        <a:xfrm>
          <a:off x="0" y="0"/>
          <a:ext cx="0" cy="0"/>
          <a:chOff x="0" y="0"/>
          <a:chExt cx="0" cy="0"/>
        </a:xfrm>
      </p:grpSpPr>
      <p:pic>
        <p:nvPicPr>
          <p:cNvPr id="4" name="Picture 2" descr="5 Benefits of Implementing a CI/CD Pipeline — Ranorex Blog">
            <a:extLst>
              <a:ext uri="{FF2B5EF4-FFF2-40B4-BE49-F238E27FC236}">
                <a16:creationId xmlns:a16="http://schemas.microsoft.com/office/drawing/2014/main" id="{CDE543B9-6243-9A4B-22EE-2CCAAA1A186E}"/>
              </a:ext>
            </a:extLst>
          </p:cNvPr>
          <p:cNvPicPr>
            <a:picLocks noChangeAspect="1" noChangeArrowheads="1"/>
          </p:cNvPicPr>
          <p:nvPr/>
        </p:nvPicPr>
        <p:blipFill>
          <a:blip r:embed="rId3">
            <a:alphaModFix amt="35000"/>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206188"/>
            <a:ext cx="12317506" cy="7054067"/>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Connector 68">
            <a:extLst>
              <a:ext uri="{FF2B5EF4-FFF2-40B4-BE49-F238E27FC236}">
                <a16:creationId xmlns:a16="http://schemas.microsoft.com/office/drawing/2014/main" id="{BFFF0D96-7CDB-7885-6AB5-FF7D5675127F}"/>
              </a:ext>
            </a:extLst>
          </p:cNvPr>
          <p:cNvCxnSpPr>
            <a:cxnSpLocks/>
          </p:cNvCxnSpPr>
          <p:nvPr/>
        </p:nvCxnSpPr>
        <p:spPr>
          <a:xfrm>
            <a:off x="295275" y="644687"/>
            <a:ext cx="7010400"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4725ACD6-A863-C602-909C-A1BF24C77D04}"/>
              </a:ext>
            </a:extLst>
          </p:cNvPr>
          <p:cNvSpPr txBox="1"/>
          <p:nvPr/>
        </p:nvSpPr>
        <p:spPr>
          <a:xfrm>
            <a:off x="504646" y="71794"/>
            <a:ext cx="5237331" cy="646331"/>
          </a:xfrm>
          <a:prstGeom prst="rect">
            <a:avLst/>
          </a:prstGeom>
          <a:noFill/>
        </p:spPr>
        <p:txBody>
          <a:bodyPr wrap="none" rtlCol="0">
            <a:spAutoFit/>
          </a:bodyPr>
          <a:lstStyle/>
          <a:p>
            <a:r>
              <a:rPr lang="fr-FR" sz="3600" dirty="0">
                <a:solidFill>
                  <a:srgbClr val="1C7CBB"/>
                </a:solidFill>
                <a:latin typeface="Times New Roman" panose="02020603050405020304" pitchFamily="18" charset="0"/>
                <a:cs typeface="Times New Roman" panose="02020603050405020304" pitchFamily="18" charset="0"/>
              </a:rPr>
              <a:t>Fonctionnement de Jenkins</a:t>
            </a:r>
          </a:p>
        </p:txBody>
      </p:sp>
      <p:sp>
        <p:nvSpPr>
          <p:cNvPr id="46" name="Oval 45">
            <a:extLst>
              <a:ext uri="{FF2B5EF4-FFF2-40B4-BE49-F238E27FC236}">
                <a16:creationId xmlns:a16="http://schemas.microsoft.com/office/drawing/2014/main" id="{61BF19C1-EEE3-0B5B-2578-59A884CF16F4}"/>
              </a:ext>
            </a:extLst>
          </p:cNvPr>
          <p:cNvSpPr/>
          <p:nvPr/>
        </p:nvSpPr>
        <p:spPr>
          <a:xfrm>
            <a:off x="0" y="133350"/>
            <a:ext cx="590550" cy="584775"/>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Espace réservé du numéro de diapositive 72">
            <a:extLst>
              <a:ext uri="{FF2B5EF4-FFF2-40B4-BE49-F238E27FC236}">
                <a16:creationId xmlns:a16="http://schemas.microsoft.com/office/drawing/2014/main" id="{E8D2C539-56BB-935D-CD50-916D1FC25A55}"/>
              </a:ext>
            </a:extLst>
          </p:cNvPr>
          <p:cNvSpPr>
            <a:spLocks noGrp="1"/>
          </p:cNvSpPr>
          <p:nvPr>
            <p:ph type="sldNum" sz="quarter" idx="12"/>
          </p:nvPr>
        </p:nvSpPr>
        <p:spPr/>
        <p:txBody>
          <a:bodyPr/>
          <a:lstStyle/>
          <a:p>
            <a:fld id="{DA200185-2256-4785-9B76-B1E797024068}" type="slidenum">
              <a:rPr lang="fr-FR" smtClean="0"/>
              <a:t>15</a:t>
            </a:fld>
            <a:endParaRPr lang="fr-FR"/>
          </a:p>
        </p:txBody>
      </p:sp>
      <p:pic>
        <p:nvPicPr>
          <p:cNvPr id="15" name="Graphique 14" descr="Avertissement avec un remplissage uni">
            <a:extLst>
              <a:ext uri="{FF2B5EF4-FFF2-40B4-BE49-F238E27FC236}">
                <a16:creationId xmlns:a16="http://schemas.microsoft.com/office/drawing/2014/main" id="{20A83907-B025-E06D-06E3-DEEE91AEBFE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46926" y="1126191"/>
            <a:ext cx="571500" cy="571500"/>
          </a:xfrm>
          <a:prstGeom prst="rect">
            <a:avLst/>
          </a:prstGeom>
        </p:spPr>
      </p:pic>
      <p:grpSp>
        <p:nvGrpSpPr>
          <p:cNvPr id="219" name="Groupe 218">
            <a:extLst>
              <a:ext uri="{FF2B5EF4-FFF2-40B4-BE49-F238E27FC236}">
                <a16:creationId xmlns:a16="http://schemas.microsoft.com/office/drawing/2014/main" id="{13C92159-A86B-F660-5E6B-33AB7F9A8798}"/>
              </a:ext>
            </a:extLst>
          </p:cNvPr>
          <p:cNvGrpSpPr/>
          <p:nvPr/>
        </p:nvGrpSpPr>
        <p:grpSpPr>
          <a:xfrm>
            <a:off x="10453534" y="0"/>
            <a:ext cx="1529739" cy="395703"/>
            <a:chOff x="10453534" y="43567"/>
            <a:chExt cx="1529739" cy="395703"/>
          </a:xfrm>
        </p:grpSpPr>
        <p:sp>
          <p:nvSpPr>
            <p:cNvPr id="214" name="Oval 70">
              <a:extLst>
                <a:ext uri="{FF2B5EF4-FFF2-40B4-BE49-F238E27FC236}">
                  <a16:creationId xmlns:a16="http://schemas.microsoft.com/office/drawing/2014/main" id="{3CDD5B58-1232-1963-A37E-6015A1F29221}"/>
                </a:ext>
              </a:extLst>
            </p:cNvPr>
            <p:cNvSpPr/>
            <p:nvPr/>
          </p:nvSpPr>
          <p:spPr>
            <a:xfrm>
              <a:off x="10453534" y="141989"/>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73">
              <a:extLst>
                <a:ext uri="{FF2B5EF4-FFF2-40B4-BE49-F238E27FC236}">
                  <a16:creationId xmlns:a16="http://schemas.microsoft.com/office/drawing/2014/main" id="{2226693C-65D5-A513-C960-CA2F56E9DDE7}"/>
                </a:ext>
              </a:extLst>
            </p:cNvPr>
            <p:cNvSpPr/>
            <p:nvPr/>
          </p:nvSpPr>
          <p:spPr>
            <a:xfrm>
              <a:off x="10729315" y="133350"/>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75">
              <a:extLst>
                <a:ext uri="{FF2B5EF4-FFF2-40B4-BE49-F238E27FC236}">
                  <a16:creationId xmlns:a16="http://schemas.microsoft.com/office/drawing/2014/main" id="{30CC0151-7210-D52E-69E1-DAAEE089FA25}"/>
                </a:ext>
              </a:extLst>
            </p:cNvPr>
            <p:cNvSpPr/>
            <p:nvPr/>
          </p:nvSpPr>
          <p:spPr>
            <a:xfrm>
              <a:off x="11005096" y="141989"/>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76">
              <a:extLst>
                <a:ext uri="{FF2B5EF4-FFF2-40B4-BE49-F238E27FC236}">
                  <a16:creationId xmlns:a16="http://schemas.microsoft.com/office/drawing/2014/main" id="{1ED3B0C0-6126-E17F-4577-4378D833C0C2}"/>
                </a:ext>
              </a:extLst>
            </p:cNvPr>
            <p:cNvSpPr/>
            <p:nvPr/>
          </p:nvSpPr>
          <p:spPr>
            <a:xfrm>
              <a:off x="11280877" y="43567"/>
              <a:ext cx="426613" cy="395703"/>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77">
              <a:extLst>
                <a:ext uri="{FF2B5EF4-FFF2-40B4-BE49-F238E27FC236}">
                  <a16:creationId xmlns:a16="http://schemas.microsoft.com/office/drawing/2014/main" id="{087CD6B0-18A0-652F-7075-499A3AD8703C}"/>
                </a:ext>
              </a:extLst>
            </p:cNvPr>
            <p:cNvSpPr/>
            <p:nvPr/>
          </p:nvSpPr>
          <p:spPr>
            <a:xfrm>
              <a:off x="11792773" y="141989"/>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Image 5">
            <a:extLst>
              <a:ext uri="{FF2B5EF4-FFF2-40B4-BE49-F238E27FC236}">
                <a16:creationId xmlns:a16="http://schemas.microsoft.com/office/drawing/2014/main" id="{3DF485BC-8A87-05BA-B420-7174FD345871}"/>
              </a:ext>
            </a:extLst>
          </p:cNvPr>
          <p:cNvPicPr>
            <a:picLocks noChangeAspect="1"/>
          </p:cNvPicPr>
          <p:nvPr/>
        </p:nvPicPr>
        <p:blipFill>
          <a:blip r:embed="rId7"/>
          <a:stretch>
            <a:fillRect/>
          </a:stretch>
        </p:blipFill>
        <p:spPr>
          <a:xfrm>
            <a:off x="1355106" y="718125"/>
            <a:ext cx="9548687" cy="6003350"/>
          </a:xfrm>
          <a:prstGeom prst="rect">
            <a:avLst/>
          </a:prstGeom>
        </p:spPr>
      </p:pic>
    </p:spTree>
    <p:extLst>
      <p:ext uri="{BB962C8B-B14F-4D97-AF65-F5344CB8AC3E}">
        <p14:creationId xmlns:p14="http://schemas.microsoft.com/office/powerpoint/2010/main" val="371726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085FF-C25E-178C-3A06-86B0DB4D4539}"/>
            </a:ext>
          </a:extLst>
        </p:cNvPr>
        <p:cNvGrpSpPr/>
        <p:nvPr/>
      </p:nvGrpSpPr>
      <p:grpSpPr>
        <a:xfrm>
          <a:off x="0" y="0"/>
          <a:ext cx="0" cy="0"/>
          <a:chOff x="0" y="0"/>
          <a:chExt cx="0" cy="0"/>
        </a:xfrm>
      </p:grpSpPr>
      <p:pic>
        <p:nvPicPr>
          <p:cNvPr id="4" name="Picture 2" descr="5 Benefits of Implementing a CI/CD Pipeline — Ranorex Blog">
            <a:extLst>
              <a:ext uri="{FF2B5EF4-FFF2-40B4-BE49-F238E27FC236}">
                <a16:creationId xmlns:a16="http://schemas.microsoft.com/office/drawing/2014/main" id="{2AF66BD7-A6D6-F336-2E29-92514933125E}"/>
              </a:ext>
            </a:extLst>
          </p:cNvPr>
          <p:cNvPicPr>
            <a:picLocks noChangeAspect="1" noChangeArrowheads="1"/>
          </p:cNvPicPr>
          <p:nvPr/>
        </p:nvPicPr>
        <p:blipFill>
          <a:blip r:embed="rId3">
            <a:alphaModFix amt="35000"/>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206188"/>
            <a:ext cx="12317506" cy="7054067"/>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Connector 68">
            <a:extLst>
              <a:ext uri="{FF2B5EF4-FFF2-40B4-BE49-F238E27FC236}">
                <a16:creationId xmlns:a16="http://schemas.microsoft.com/office/drawing/2014/main" id="{937BCEB3-F211-2FCF-6332-C7D3AC7360F8}"/>
              </a:ext>
            </a:extLst>
          </p:cNvPr>
          <p:cNvCxnSpPr>
            <a:cxnSpLocks/>
          </p:cNvCxnSpPr>
          <p:nvPr/>
        </p:nvCxnSpPr>
        <p:spPr>
          <a:xfrm>
            <a:off x="295275" y="644687"/>
            <a:ext cx="7010400"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83506BCF-462C-B167-96F0-FB013B9CBB1C}"/>
              </a:ext>
            </a:extLst>
          </p:cNvPr>
          <p:cNvSpPr txBox="1"/>
          <p:nvPr/>
        </p:nvSpPr>
        <p:spPr>
          <a:xfrm>
            <a:off x="504646" y="71794"/>
            <a:ext cx="5237331" cy="646331"/>
          </a:xfrm>
          <a:prstGeom prst="rect">
            <a:avLst/>
          </a:prstGeom>
          <a:noFill/>
        </p:spPr>
        <p:txBody>
          <a:bodyPr wrap="none" rtlCol="0">
            <a:spAutoFit/>
          </a:bodyPr>
          <a:lstStyle/>
          <a:p>
            <a:r>
              <a:rPr lang="fr-FR" sz="3600" dirty="0">
                <a:solidFill>
                  <a:srgbClr val="1C7CBB"/>
                </a:solidFill>
                <a:latin typeface="Times New Roman" panose="02020603050405020304" pitchFamily="18" charset="0"/>
                <a:cs typeface="Times New Roman" panose="02020603050405020304" pitchFamily="18" charset="0"/>
              </a:rPr>
              <a:t>Fonctionnement de Jenkins</a:t>
            </a:r>
          </a:p>
        </p:txBody>
      </p:sp>
      <p:sp>
        <p:nvSpPr>
          <p:cNvPr id="46" name="Oval 45">
            <a:extLst>
              <a:ext uri="{FF2B5EF4-FFF2-40B4-BE49-F238E27FC236}">
                <a16:creationId xmlns:a16="http://schemas.microsoft.com/office/drawing/2014/main" id="{F065793F-BBDD-8A3B-B22D-5874E2B85B4E}"/>
              </a:ext>
            </a:extLst>
          </p:cNvPr>
          <p:cNvSpPr/>
          <p:nvPr/>
        </p:nvSpPr>
        <p:spPr>
          <a:xfrm>
            <a:off x="0" y="133350"/>
            <a:ext cx="590550" cy="584775"/>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Espace réservé du numéro de diapositive 72">
            <a:extLst>
              <a:ext uri="{FF2B5EF4-FFF2-40B4-BE49-F238E27FC236}">
                <a16:creationId xmlns:a16="http://schemas.microsoft.com/office/drawing/2014/main" id="{3B6C19FF-4DC7-8D35-19B6-208CEBF64D66}"/>
              </a:ext>
            </a:extLst>
          </p:cNvPr>
          <p:cNvSpPr>
            <a:spLocks noGrp="1"/>
          </p:cNvSpPr>
          <p:nvPr>
            <p:ph type="sldNum" sz="quarter" idx="12"/>
          </p:nvPr>
        </p:nvSpPr>
        <p:spPr/>
        <p:txBody>
          <a:bodyPr/>
          <a:lstStyle/>
          <a:p>
            <a:fld id="{DA200185-2256-4785-9B76-B1E797024068}" type="slidenum">
              <a:rPr lang="fr-FR" smtClean="0"/>
              <a:t>16</a:t>
            </a:fld>
            <a:endParaRPr lang="fr-FR"/>
          </a:p>
        </p:txBody>
      </p:sp>
      <p:pic>
        <p:nvPicPr>
          <p:cNvPr id="15" name="Graphique 14" descr="Avertissement avec un remplissage uni">
            <a:extLst>
              <a:ext uri="{FF2B5EF4-FFF2-40B4-BE49-F238E27FC236}">
                <a16:creationId xmlns:a16="http://schemas.microsoft.com/office/drawing/2014/main" id="{089002A9-D215-1D86-27E4-D1427EA0F9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46926" y="1126191"/>
            <a:ext cx="571500" cy="571500"/>
          </a:xfrm>
          <a:prstGeom prst="rect">
            <a:avLst/>
          </a:prstGeom>
        </p:spPr>
      </p:pic>
      <p:grpSp>
        <p:nvGrpSpPr>
          <p:cNvPr id="219" name="Groupe 218">
            <a:extLst>
              <a:ext uri="{FF2B5EF4-FFF2-40B4-BE49-F238E27FC236}">
                <a16:creationId xmlns:a16="http://schemas.microsoft.com/office/drawing/2014/main" id="{17E963FD-0687-52CC-5D8E-D217E57A8A76}"/>
              </a:ext>
            </a:extLst>
          </p:cNvPr>
          <p:cNvGrpSpPr/>
          <p:nvPr/>
        </p:nvGrpSpPr>
        <p:grpSpPr>
          <a:xfrm>
            <a:off x="10453534" y="0"/>
            <a:ext cx="1529739" cy="395703"/>
            <a:chOff x="10453534" y="43567"/>
            <a:chExt cx="1529739" cy="395703"/>
          </a:xfrm>
        </p:grpSpPr>
        <p:sp>
          <p:nvSpPr>
            <p:cNvPr id="214" name="Oval 70">
              <a:extLst>
                <a:ext uri="{FF2B5EF4-FFF2-40B4-BE49-F238E27FC236}">
                  <a16:creationId xmlns:a16="http://schemas.microsoft.com/office/drawing/2014/main" id="{869C07FD-E4F0-D565-AB6F-54FD980ABBDB}"/>
                </a:ext>
              </a:extLst>
            </p:cNvPr>
            <p:cNvSpPr/>
            <p:nvPr/>
          </p:nvSpPr>
          <p:spPr>
            <a:xfrm>
              <a:off x="10453534" y="141989"/>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73">
              <a:extLst>
                <a:ext uri="{FF2B5EF4-FFF2-40B4-BE49-F238E27FC236}">
                  <a16:creationId xmlns:a16="http://schemas.microsoft.com/office/drawing/2014/main" id="{030FB52E-ACE2-F41C-F79F-AEAEA600711F}"/>
                </a:ext>
              </a:extLst>
            </p:cNvPr>
            <p:cNvSpPr/>
            <p:nvPr/>
          </p:nvSpPr>
          <p:spPr>
            <a:xfrm>
              <a:off x="10729315" y="133350"/>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75">
              <a:extLst>
                <a:ext uri="{FF2B5EF4-FFF2-40B4-BE49-F238E27FC236}">
                  <a16:creationId xmlns:a16="http://schemas.microsoft.com/office/drawing/2014/main" id="{95EBAA37-467B-DC98-6C9A-25ECE899E044}"/>
                </a:ext>
              </a:extLst>
            </p:cNvPr>
            <p:cNvSpPr/>
            <p:nvPr/>
          </p:nvSpPr>
          <p:spPr>
            <a:xfrm>
              <a:off x="11005096" y="141989"/>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76">
              <a:extLst>
                <a:ext uri="{FF2B5EF4-FFF2-40B4-BE49-F238E27FC236}">
                  <a16:creationId xmlns:a16="http://schemas.microsoft.com/office/drawing/2014/main" id="{9FD07B73-AF6C-D0EB-E4BF-D64A22994422}"/>
                </a:ext>
              </a:extLst>
            </p:cNvPr>
            <p:cNvSpPr/>
            <p:nvPr/>
          </p:nvSpPr>
          <p:spPr>
            <a:xfrm>
              <a:off x="11280877" y="43567"/>
              <a:ext cx="426613" cy="395703"/>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77">
              <a:extLst>
                <a:ext uri="{FF2B5EF4-FFF2-40B4-BE49-F238E27FC236}">
                  <a16:creationId xmlns:a16="http://schemas.microsoft.com/office/drawing/2014/main" id="{E7767989-939A-8CA2-36C0-E588A2AD162C}"/>
                </a:ext>
              </a:extLst>
            </p:cNvPr>
            <p:cNvSpPr/>
            <p:nvPr/>
          </p:nvSpPr>
          <p:spPr>
            <a:xfrm>
              <a:off x="11792773" y="141989"/>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Image 5" descr="Une image contenant texte, logiciel, Icône d’ordinateur, Page web&#10;&#10;Description générée automatiquement">
            <a:extLst>
              <a:ext uri="{FF2B5EF4-FFF2-40B4-BE49-F238E27FC236}">
                <a16:creationId xmlns:a16="http://schemas.microsoft.com/office/drawing/2014/main" id="{0369B306-9E30-8D23-7D4A-08FD711EFA2D}"/>
              </a:ext>
            </a:extLst>
          </p:cNvPr>
          <p:cNvPicPr>
            <a:picLocks noChangeAspect="1"/>
          </p:cNvPicPr>
          <p:nvPr/>
        </p:nvPicPr>
        <p:blipFill>
          <a:blip r:embed="rId7">
            <a:alphaModFix/>
            <a:extLst>
              <a:ext uri="{BEBA8EAE-BF5A-486C-A8C5-ECC9F3942E4B}">
                <a14:imgProps xmlns:a14="http://schemas.microsoft.com/office/drawing/2010/main">
                  <a14:imgLayer r:embed="rId8">
                    <a14:imgEffect>
                      <a14:sharpenSoften amount="25000"/>
                    </a14:imgEffect>
                    <a14:imgEffect>
                      <a14:saturation sat="400000"/>
                    </a14:imgEffect>
                  </a14:imgLayer>
                </a14:imgProps>
              </a:ext>
              <a:ext uri="{28A0092B-C50C-407E-A947-70E740481C1C}">
                <a14:useLocalDpi xmlns:a14="http://schemas.microsoft.com/office/drawing/2010/main" val="0"/>
              </a:ext>
            </a:extLst>
          </a:blip>
          <a:srcRect l="-157" t="-1162" r="358" b="14369"/>
          <a:stretch/>
        </p:blipFill>
        <p:spPr>
          <a:xfrm>
            <a:off x="345848" y="880801"/>
            <a:ext cx="11412216" cy="5350748"/>
          </a:xfrm>
          <a:prstGeom prst="rect">
            <a:avLst/>
          </a:prstGeom>
        </p:spPr>
      </p:pic>
    </p:spTree>
    <p:extLst>
      <p:ext uri="{BB962C8B-B14F-4D97-AF65-F5344CB8AC3E}">
        <p14:creationId xmlns:p14="http://schemas.microsoft.com/office/powerpoint/2010/main" val="1046634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ABA57-5510-90B7-462D-2949BAE7948D}"/>
            </a:ext>
          </a:extLst>
        </p:cNvPr>
        <p:cNvGrpSpPr/>
        <p:nvPr/>
      </p:nvGrpSpPr>
      <p:grpSpPr>
        <a:xfrm>
          <a:off x="0" y="0"/>
          <a:ext cx="0" cy="0"/>
          <a:chOff x="0" y="0"/>
          <a:chExt cx="0" cy="0"/>
        </a:xfrm>
      </p:grpSpPr>
      <p:pic>
        <p:nvPicPr>
          <p:cNvPr id="4" name="Picture 2" descr="5 Benefits of Implementing a CI/CD Pipeline — Ranorex Blog">
            <a:extLst>
              <a:ext uri="{FF2B5EF4-FFF2-40B4-BE49-F238E27FC236}">
                <a16:creationId xmlns:a16="http://schemas.microsoft.com/office/drawing/2014/main" id="{A594E5B0-EDAF-7E53-65AB-B0BB96B08FDF}"/>
              </a:ext>
            </a:extLst>
          </p:cNvPr>
          <p:cNvPicPr>
            <a:picLocks noChangeAspect="1" noChangeArrowheads="1"/>
          </p:cNvPicPr>
          <p:nvPr/>
        </p:nvPicPr>
        <p:blipFill>
          <a:blip r:embed="rId3">
            <a:alphaModFix amt="35000"/>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206188"/>
            <a:ext cx="12317506" cy="7054067"/>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Connector 68">
            <a:extLst>
              <a:ext uri="{FF2B5EF4-FFF2-40B4-BE49-F238E27FC236}">
                <a16:creationId xmlns:a16="http://schemas.microsoft.com/office/drawing/2014/main" id="{61F1BABD-2F0A-9BA6-563B-6C38FA6EA50C}"/>
              </a:ext>
            </a:extLst>
          </p:cNvPr>
          <p:cNvCxnSpPr>
            <a:cxnSpLocks/>
          </p:cNvCxnSpPr>
          <p:nvPr/>
        </p:nvCxnSpPr>
        <p:spPr>
          <a:xfrm>
            <a:off x="295275" y="644687"/>
            <a:ext cx="7010400"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614B0ADB-C400-99CD-64AC-6857C589BC72}"/>
              </a:ext>
            </a:extLst>
          </p:cNvPr>
          <p:cNvSpPr txBox="1"/>
          <p:nvPr/>
        </p:nvSpPr>
        <p:spPr>
          <a:xfrm>
            <a:off x="504646" y="71794"/>
            <a:ext cx="5237331" cy="646331"/>
          </a:xfrm>
          <a:prstGeom prst="rect">
            <a:avLst/>
          </a:prstGeom>
          <a:noFill/>
        </p:spPr>
        <p:txBody>
          <a:bodyPr wrap="none" rtlCol="0">
            <a:spAutoFit/>
          </a:bodyPr>
          <a:lstStyle/>
          <a:p>
            <a:r>
              <a:rPr lang="fr-FR" sz="3600" dirty="0">
                <a:solidFill>
                  <a:srgbClr val="1C7CBB"/>
                </a:solidFill>
                <a:latin typeface="Times New Roman" panose="02020603050405020304" pitchFamily="18" charset="0"/>
                <a:cs typeface="Times New Roman" panose="02020603050405020304" pitchFamily="18" charset="0"/>
              </a:rPr>
              <a:t>Fonctionnement de Jenkins</a:t>
            </a:r>
          </a:p>
        </p:txBody>
      </p:sp>
      <p:sp>
        <p:nvSpPr>
          <p:cNvPr id="46" name="Oval 45">
            <a:extLst>
              <a:ext uri="{FF2B5EF4-FFF2-40B4-BE49-F238E27FC236}">
                <a16:creationId xmlns:a16="http://schemas.microsoft.com/office/drawing/2014/main" id="{6F9CF110-5902-8381-3D5A-694139741D89}"/>
              </a:ext>
            </a:extLst>
          </p:cNvPr>
          <p:cNvSpPr/>
          <p:nvPr/>
        </p:nvSpPr>
        <p:spPr>
          <a:xfrm>
            <a:off x="0" y="133350"/>
            <a:ext cx="590550" cy="584775"/>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Espace réservé du numéro de diapositive 72">
            <a:extLst>
              <a:ext uri="{FF2B5EF4-FFF2-40B4-BE49-F238E27FC236}">
                <a16:creationId xmlns:a16="http://schemas.microsoft.com/office/drawing/2014/main" id="{3EA27BEB-B377-0BD7-0D7A-8826AB39AF60}"/>
              </a:ext>
            </a:extLst>
          </p:cNvPr>
          <p:cNvSpPr>
            <a:spLocks noGrp="1"/>
          </p:cNvSpPr>
          <p:nvPr>
            <p:ph type="sldNum" sz="quarter" idx="12"/>
          </p:nvPr>
        </p:nvSpPr>
        <p:spPr/>
        <p:txBody>
          <a:bodyPr/>
          <a:lstStyle/>
          <a:p>
            <a:fld id="{DA200185-2256-4785-9B76-B1E797024068}" type="slidenum">
              <a:rPr lang="fr-FR" smtClean="0"/>
              <a:t>17</a:t>
            </a:fld>
            <a:endParaRPr lang="fr-FR"/>
          </a:p>
        </p:txBody>
      </p:sp>
      <p:pic>
        <p:nvPicPr>
          <p:cNvPr id="15" name="Graphique 14" descr="Avertissement avec un remplissage uni">
            <a:extLst>
              <a:ext uri="{FF2B5EF4-FFF2-40B4-BE49-F238E27FC236}">
                <a16:creationId xmlns:a16="http://schemas.microsoft.com/office/drawing/2014/main" id="{356B891B-58DA-5B82-9669-106830FD13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46926" y="1126191"/>
            <a:ext cx="571500" cy="571500"/>
          </a:xfrm>
          <a:prstGeom prst="rect">
            <a:avLst/>
          </a:prstGeom>
        </p:spPr>
      </p:pic>
      <p:sp>
        <p:nvSpPr>
          <p:cNvPr id="7" name="Rectangle 6">
            <a:extLst>
              <a:ext uri="{FF2B5EF4-FFF2-40B4-BE49-F238E27FC236}">
                <a16:creationId xmlns:a16="http://schemas.microsoft.com/office/drawing/2014/main" id="{163447D2-95D1-E3B9-A391-2574ECE16C0E}"/>
              </a:ext>
            </a:extLst>
          </p:cNvPr>
          <p:cNvSpPr/>
          <p:nvPr/>
        </p:nvSpPr>
        <p:spPr>
          <a:xfrm>
            <a:off x="2873574" y="2997200"/>
            <a:ext cx="6646346" cy="904222"/>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grpSp>
        <p:nvGrpSpPr>
          <p:cNvPr id="219" name="Groupe 218">
            <a:extLst>
              <a:ext uri="{FF2B5EF4-FFF2-40B4-BE49-F238E27FC236}">
                <a16:creationId xmlns:a16="http://schemas.microsoft.com/office/drawing/2014/main" id="{C73FD9D6-4240-49D8-E97F-EB6BE1FDC463}"/>
              </a:ext>
            </a:extLst>
          </p:cNvPr>
          <p:cNvGrpSpPr/>
          <p:nvPr/>
        </p:nvGrpSpPr>
        <p:grpSpPr>
          <a:xfrm>
            <a:off x="10453534" y="0"/>
            <a:ext cx="1529739" cy="395703"/>
            <a:chOff x="10453534" y="43567"/>
            <a:chExt cx="1529739" cy="395703"/>
          </a:xfrm>
        </p:grpSpPr>
        <p:sp>
          <p:nvSpPr>
            <p:cNvPr id="214" name="Oval 70">
              <a:extLst>
                <a:ext uri="{FF2B5EF4-FFF2-40B4-BE49-F238E27FC236}">
                  <a16:creationId xmlns:a16="http://schemas.microsoft.com/office/drawing/2014/main" id="{375103AD-1E0C-1DB0-EF42-5FB8C575D558}"/>
                </a:ext>
              </a:extLst>
            </p:cNvPr>
            <p:cNvSpPr/>
            <p:nvPr/>
          </p:nvSpPr>
          <p:spPr>
            <a:xfrm>
              <a:off x="10453534" y="141989"/>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73">
              <a:extLst>
                <a:ext uri="{FF2B5EF4-FFF2-40B4-BE49-F238E27FC236}">
                  <a16:creationId xmlns:a16="http://schemas.microsoft.com/office/drawing/2014/main" id="{3214EBC3-2C3B-1B08-5B5E-549728763DF6}"/>
                </a:ext>
              </a:extLst>
            </p:cNvPr>
            <p:cNvSpPr/>
            <p:nvPr/>
          </p:nvSpPr>
          <p:spPr>
            <a:xfrm>
              <a:off x="10729315" y="133350"/>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75">
              <a:extLst>
                <a:ext uri="{FF2B5EF4-FFF2-40B4-BE49-F238E27FC236}">
                  <a16:creationId xmlns:a16="http://schemas.microsoft.com/office/drawing/2014/main" id="{54ED367A-7C9D-F5F0-3100-11D04AFB127C}"/>
                </a:ext>
              </a:extLst>
            </p:cNvPr>
            <p:cNvSpPr/>
            <p:nvPr/>
          </p:nvSpPr>
          <p:spPr>
            <a:xfrm>
              <a:off x="11005096" y="141989"/>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76">
              <a:extLst>
                <a:ext uri="{FF2B5EF4-FFF2-40B4-BE49-F238E27FC236}">
                  <a16:creationId xmlns:a16="http://schemas.microsoft.com/office/drawing/2014/main" id="{2E365020-8A7A-A93E-2D63-013A5DDC97C8}"/>
                </a:ext>
              </a:extLst>
            </p:cNvPr>
            <p:cNvSpPr/>
            <p:nvPr/>
          </p:nvSpPr>
          <p:spPr>
            <a:xfrm>
              <a:off x="11280877" y="43567"/>
              <a:ext cx="426613" cy="395703"/>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77">
              <a:extLst>
                <a:ext uri="{FF2B5EF4-FFF2-40B4-BE49-F238E27FC236}">
                  <a16:creationId xmlns:a16="http://schemas.microsoft.com/office/drawing/2014/main" id="{DF0DD2A1-5AA1-9DCF-298C-E5368852B348}"/>
                </a:ext>
              </a:extLst>
            </p:cNvPr>
            <p:cNvSpPr/>
            <p:nvPr/>
          </p:nvSpPr>
          <p:spPr>
            <a:xfrm>
              <a:off x="11792773" y="141989"/>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 4">
            <a:extLst>
              <a:ext uri="{FF2B5EF4-FFF2-40B4-BE49-F238E27FC236}">
                <a16:creationId xmlns:a16="http://schemas.microsoft.com/office/drawing/2014/main" id="{EE053106-E521-E7D0-2D23-39F01A65E933}"/>
              </a:ext>
            </a:extLst>
          </p:cNvPr>
          <p:cNvPicPr>
            <a:picLocks noChangeAspect="1"/>
          </p:cNvPicPr>
          <p:nvPr/>
        </p:nvPicPr>
        <p:blipFill>
          <a:blip r:embed="rId7"/>
          <a:stretch>
            <a:fillRect/>
          </a:stretch>
        </p:blipFill>
        <p:spPr>
          <a:xfrm>
            <a:off x="636092" y="968596"/>
            <a:ext cx="10919815" cy="5595330"/>
          </a:xfrm>
          <a:prstGeom prst="rect">
            <a:avLst/>
          </a:prstGeom>
        </p:spPr>
      </p:pic>
    </p:spTree>
    <p:extLst>
      <p:ext uri="{BB962C8B-B14F-4D97-AF65-F5344CB8AC3E}">
        <p14:creationId xmlns:p14="http://schemas.microsoft.com/office/powerpoint/2010/main" val="1480543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C024D-D13F-2DEF-3874-168844445C60}"/>
            </a:ext>
          </a:extLst>
        </p:cNvPr>
        <p:cNvGrpSpPr/>
        <p:nvPr/>
      </p:nvGrpSpPr>
      <p:grpSpPr>
        <a:xfrm>
          <a:off x="0" y="0"/>
          <a:ext cx="0" cy="0"/>
          <a:chOff x="0" y="0"/>
          <a:chExt cx="0" cy="0"/>
        </a:xfrm>
      </p:grpSpPr>
      <p:pic>
        <p:nvPicPr>
          <p:cNvPr id="4" name="Picture 2" descr="5 Benefits of Implementing a CI/CD Pipeline — Ranorex Blog">
            <a:extLst>
              <a:ext uri="{FF2B5EF4-FFF2-40B4-BE49-F238E27FC236}">
                <a16:creationId xmlns:a16="http://schemas.microsoft.com/office/drawing/2014/main" id="{5766C4FE-B340-C38F-990D-55F3E88BCDB1}"/>
              </a:ext>
            </a:extLst>
          </p:cNvPr>
          <p:cNvPicPr>
            <a:picLocks noChangeAspect="1" noChangeArrowheads="1"/>
          </p:cNvPicPr>
          <p:nvPr/>
        </p:nvPicPr>
        <p:blipFill>
          <a:blip r:embed="rId3">
            <a:alphaModFix amt="35000"/>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206188"/>
            <a:ext cx="12317506" cy="7054067"/>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Connector 68">
            <a:extLst>
              <a:ext uri="{FF2B5EF4-FFF2-40B4-BE49-F238E27FC236}">
                <a16:creationId xmlns:a16="http://schemas.microsoft.com/office/drawing/2014/main" id="{02DD1D20-D0D5-BF58-06E2-15F73B1CC2DC}"/>
              </a:ext>
            </a:extLst>
          </p:cNvPr>
          <p:cNvCxnSpPr>
            <a:cxnSpLocks/>
          </p:cNvCxnSpPr>
          <p:nvPr/>
        </p:nvCxnSpPr>
        <p:spPr>
          <a:xfrm>
            <a:off x="295275" y="644687"/>
            <a:ext cx="7010400"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1EFEE3DE-0F89-160A-BF43-D3B5951AA1F5}"/>
              </a:ext>
            </a:extLst>
          </p:cNvPr>
          <p:cNvSpPr txBox="1"/>
          <p:nvPr/>
        </p:nvSpPr>
        <p:spPr>
          <a:xfrm>
            <a:off x="504646" y="71794"/>
            <a:ext cx="5237331" cy="646331"/>
          </a:xfrm>
          <a:prstGeom prst="rect">
            <a:avLst/>
          </a:prstGeom>
          <a:noFill/>
        </p:spPr>
        <p:txBody>
          <a:bodyPr wrap="none" rtlCol="0">
            <a:spAutoFit/>
          </a:bodyPr>
          <a:lstStyle/>
          <a:p>
            <a:r>
              <a:rPr lang="fr-FR" sz="3600" dirty="0">
                <a:solidFill>
                  <a:srgbClr val="1C7CBB"/>
                </a:solidFill>
                <a:latin typeface="Times New Roman" panose="02020603050405020304" pitchFamily="18" charset="0"/>
                <a:cs typeface="Times New Roman" panose="02020603050405020304" pitchFamily="18" charset="0"/>
              </a:rPr>
              <a:t>Fonctionnement de Jenkins</a:t>
            </a:r>
          </a:p>
        </p:txBody>
      </p:sp>
      <p:sp>
        <p:nvSpPr>
          <p:cNvPr id="46" name="Oval 45">
            <a:extLst>
              <a:ext uri="{FF2B5EF4-FFF2-40B4-BE49-F238E27FC236}">
                <a16:creationId xmlns:a16="http://schemas.microsoft.com/office/drawing/2014/main" id="{05799E8C-47A8-3139-9A91-278DBAAC81E3}"/>
              </a:ext>
            </a:extLst>
          </p:cNvPr>
          <p:cNvSpPr/>
          <p:nvPr/>
        </p:nvSpPr>
        <p:spPr>
          <a:xfrm>
            <a:off x="0" y="133350"/>
            <a:ext cx="590550" cy="584775"/>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Espace réservé du numéro de diapositive 72">
            <a:extLst>
              <a:ext uri="{FF2B5EF4-FFF2-40B4-BE49-F238E27FC236}">
                <a16:creationId xmlns:a16="http://schemas.microsoft.com/office/drawing/2014/main" id="{A4C4A7EB-FFDC-F423-4365-BDACA6F43685}"/>
              </a:ext>
            </a:extLst>
          </p:cNvPr>
          <p:cNvSpPr>
            <a:spLocks noGrp="1"/>
          </p:cNvSpPr>
          <p:nvPr>
            <p:ph type="sldNum" sz="quarter" idx="12"/>
          </p:nvPr>
        </p:nvSpPr>
        <p:spPr/>
        <p:txBody>
          <a:bodyPr/>
          <a:lstStyle/>
          <a:p>
            <a:fld id="{DA200185-2256-4785-9B76-B1E797024068}" type="slidenum">
              <a:rPr lang="fr-FR" smtClean="0"/>
              <a:t>18</a:t>
            </a:fld>
            <a:endParaRPr lang="fr-FR"/>
          </a:p>
        </p:txBody>
      </p:sp>
      <p:pic>
        <p:nvPicPr>
          <p:cNvPr id="15" name="Graphique 14" descr="Avertissement avec un remplissage uni">
            <a:extLst>
              <a:ext uri="{FF2B5EF4-FFF2-40B4-BE49-F238E27FC236}">
                <a16:creationId xmlns:a16="http://schemas.microsoft.com/office/drawing/2014/main" id="{5BE0E13A-2C46-EF73-33A7-6B899879C1C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46926" y="1126191"/>
            <a:ext cx="571500" cy="571500"/>
          </a:xfrm>
          <a:prstGeom prst="rect">
            <a:avLst/>
          </a:prstGeom>
        </p:spPr>
      </p:pic>
      <p:grpSp>
        <p:nvGrpSpPr>
          <p:cNvPr id="219" name="Groupe 218">
            <a:extLst>
              <a:ext uri="{FF2B5EF4-FFF2-40B4-BE49-F238E27FC236}">
                <a16:creationId xmlns:a16="http://schemas.microsoft.com/office/drawing/2014/main" id="{D7673F7B-F28B-A80F-D950-D4EC381329EF}"/>
              </a:ext>
            </a:extLst>
          </p:cNvPr>
          <p:cNvGrpSpPr/>
          <p:nvPr/>
        </p:nvGrpSpPr>
        <p:grpSpPr>
          <a:xfrm>
            <a:off x="10453534" y="0"/>
            <a:ext cx="1529739" cy="395703"/>
            <a:chOff x="10453534" y="43567"/>
            <a:chExt cx="1529739" cy="395703"/>
          </a:xfrm>
        </p:grpSpPr>
        <p:sp>
          <p:nvSpPr>
            <p:cNvPr id="214" name="Oval 70">
              <a:extLst>
                <a:ext uri="{FF2B5EF4-FFF2-40B4-BE49-F238E27FC236}">
                  <a16:creationId xmlns:a16="http://schemas.microsoft.com/office/drawing/2014/main" id="{FFC14586-E2B0-8A7D-42F4-6476838F4580}"/>
                </a:ext>
              </a:extLst>
            </p:cNvPr>
            <p:cNvSpPr/>
            <p:nvPr/>
          </p:nvSpPr>
          <p:spPr>
            <a:xfrm>
              <a:off x="10453534" y="141989"/>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73">
              <a:extLst>
                <a:ext uri="{FF2B5EF4-FFF2-40B4-BE49-F238E27FC236}">
                  <a16:creationId xmlns:a16="http://schemas.microsoft.com/office/drawing/2014/main" id="{79E02D8C-9DB7-4028-D518-90A78CE99103}"/>
                </a:ext>
              </a:extLst>
            </p:cNvPr>
            <p:cNvSpPr/>
            <p:nvPr/>
          </p:nvSpPr>
          <p:spPr>
            <a:xfrm>
              <a:off x="10729315" y="133350"/>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75">
              <a:extLst>
                <a:ext uri="{FF2B5EF4-FFF2-40B4-BE49-F238E27FC236}">
                  <a16:creationId xmlns:a16="http://schemas.microsoft.com/office/drawing/2014/main" id="{32D7F595-E3D7-82B6-6193-7C5DCFFB2ED5}"/>
                </a:ext>
              </a:extLst>
            </p:cNvPr>
            <p:cNvSpPr/>
            <p:nvPr/>
          </p:nvSpPr>
          <p:spPr>
            <a:xfrm>
              <a:off x="11005096" y="141989"/>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76">
              <a:extLst>
                <a:ext uri="{FF2B5EF4-FFF2-40B4-BE49-F238E27FC236}">
                  <a16:creationId xmlns:a16="http://schemas.microsoft.com/office/drawing/2014/main" id="{C3B89D08-B67A-F78F-88B5-BA5C5B8C5D24}"/>
                </a:ext>
              </a:extLst>
            </p:cNvPr>
            <p:cNvSpPr/>
            <p:nvPr/>
          </p:nvSpPr>
          <p:spPr>
            <a:xfrm>
              <a:off x="11280877" y="43567"/>
              <a:ext cx="426613" cy="395703"/>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77">
              <a:extLst>
                <a:ext uri="{FF2B5EF4-FFF2-40B4-BE49-F238E27FC236}">
                  <a16:creationId xmlns:a16="http://schemas.microsoft.com/office/drawing/2014/main" id="{D810BFAE-163E-80AE-44EE-AC64A09024F3}"/>
                </a:ext>
              </a:extLst>
            </p:cNvPr>
            <p:cNvSpPr/>
            <p:nvPr/>
          </p:nvSpPr>
          <p:spPr>
            <a:xfrm>
              <a:off x="11792773" y="141989"/>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Image 5">
            <a:extLst>
              <a:ext uri="{FF2B5EF4-FFF2-40B4-BE49-F238E27FC236}">
                <a16:creationId xmlns:a16="http://schemas.microsoft.com/office/drawing/2014/main" id="{F134FD1F-84B4-3D70-E29A-FC56C59F0CF0}"/>
              </a:ext>
            </a:extLst>
          </p:cNvPr>
          <p:cNvPicPr>
            <a:picLocks noChangeAspect="1"/>
          </p:cNvPicPr>
          <p:nvPr/>
        </p:nvPicPr>
        <p:blipFill>
          <a:blip r:embed="rId7"/>
          <a:srcRect r="7900"/>
          <a:stretch/>
        </p:blipFill>
        <p:spPr>
          <a:xfrm>
            <a:off x="122980" y="911348"/>
            <a:ext cx="6255895" cy="5445002"/>
          </a:xfrm>
          <a:prstGeom prst="rect">
            <a:avLst/>
          </a:prstGeom>
        </p:spPr>
      </p:pic>
      <p:pic>
        <p:nvPicPr>
          <p:cNvPr id="8" name="Image 7">
            <a:extLst>
              <a:ext uri="{FF2B5EF4-FFF2-40B4-BE49-F238E27FC236}">
                <a16:creationId xmlns:a16="http://schemas.microsoft.com/office/drawing/2014/main" id="{1DB46D33-4220-83F9-5CE8-E4650E70B23C}"/>
              </a:ext>
            </a:extLst>
          </p:cNvPr>
          <p:cNvPicPr>
            <a:picLocks noChangeAspect="1"/>
          </p:cNvPicPr>
          <p:nvPr/>
        </p:nvPicPr>
        <p:blipFill>
          <a:blip r:embed="rId8"/>
          <a:srcRect l="-1518" t="-6230" r="44018" b="6230"/>
          <a:stretch/>
        </p:blipFill>
        <p:spPr>
          <a:xfrm>
            <a:off x="6315533" y="525879"/>
            <a:ext cx="5876467" cy="5830471"/>
          </a:xfrm>
          <a:prstGeom prst="rect">
            <a:avLst/>
          </a:prstGeom>
        </p:spPr>
      </p:pic>
    </p:spTree>
    <p:extLst>
      <p:ext uri="{BB962C8B-B14F-4D97-AF65-F5344CB8AC3E}">
        <p14:creationId xmlns:p14="http://schemas.microsoft.com/office/powerpoint/2010/main" val="1802066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99B9A-29D3-0485-5A00-E6C0306394BA}"/>
            </a:ext>
          </a:extLst>
        </p:cNvPr>
        <p:cNvGrpSpPr/>
        <p:nvPr/>
      </p:nvGrpSpPr>
      <p:grpSpPr>
        <a:xfrm>
          <a:off x="0" y="0"/>
          <a:ext cx="0" cy="0"/>
          <a:chOff x="0" y="0"/>
          <a:chExt cx="0" cy="0"/>
        </a:xfrm>
      </p:grpSpPr>
      <p:pic>
        <p:nvPicPr>
          <p:cNvPr id="4" name="Picture 2" descr="5 Benefits of Implementing a CI/CD Pipeline — Ranorex Blog">
            <a:extLst>
              <a:ext uri="{FF2B5EF4-FFF2-40B4-BE49-F238E27FC236}">
                <a16:creationId xmlns:a16="http://schemas.microsoft.com/office/drawing/2014/main" id="{212DBD67-0416-CBB2-B472-BEC6E17AA5FD}"/>
              </a:ext>
            </a:extLst>
          </p:cNvPr>
          <p:cNvPicPr>
            <a:picLocks noChangeAspect="1" noChangeArrowheads="1"/>
          </p:cNvPicPr>
          <p:nvPr/>
        </p:nvPicPr>
        <p:blipFill>
          <a:blip r:embed="rId3">
            <a:alphaModFix amt="35000"/>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206188"/>
            <a:ext cx="12317506" cy="7054067"/>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Connector 68">
            <a:extLst>
              <a:ext uri="{FF2B5EF4-FFF2-40B4-BE49-F238E27FC236}">
                <a16:creationId xmlns:a16="http://schemas.microsoft.com/office/drawing/2014/main" id="{D45B1A55-FBB4-C00D-7F7B-4768A8DF77AB}"/>
              </a:ext>
            </a:extLst>
          </p:cNvPr>
          <p:cNvCxnSpPr>
            <a:cxnSpLocks/>
          </p:cNvCxnSpPr>
          <p:nvPr/>
        </p:nvCxnSpPr>
        <p:spPr>
          <a:xfrm>
            <a:off x="295275" y="644687"/>
            <a:ext cx="7010400"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9FACAB63-5DB3-E90C-02B2-145B9A2DF128}"/>
              </a:ext>
            </a:extLst>
          </p:cNvPr>
          <p:cNvSpPr txBox="1"/>
          <p:nvPr/>
        </p:nvSpPr>
        <p:spPr>
          <a:xfrm>
            <a:off x="504646" y="71794"/>
            <a:ext cx="5237331" cy="646331"/>
          </a:xfrm>
          <a:prstGeom prst="rect">
            <a:avLst/>
          </a:prstGeom>
          <a:noFill/>
        </p:spPr>
        <p:txBody>
          <a:bodyPr wrap="none" rtlCol="0">
            <a:spAutoFit/>
          </a:bodyPr>
          <a:lstStyle/>
          <a:p>
            <a:r>
              <a:rPr lang="fr-FR" sz="3600" dirty="0">
                <a:solidFill>
                  <a:srgbClr val="1C7CBB"/>
                </a:solidFill>
                <a:latin typeface="Times New Roman" panose="02020603050405020304" pitchFamily="18" charset="0"/>
                <a:cs typeface="Times New Roman" panose="02020603050405020304" pitchFamily="18" charset="0"/>
              </a:rPr>
              <a:t>Fonctionnement de Jenkins</a:t>
            </a:r>
          </a:p>
        </p:txBody>
      </p:sp>
      <p:sp>
        <p:nvSpPr>
          <p:cNvPr id="46" name="Oval 45">
            <a:extLst>
              <a:ext uri="{FF2B5EF4-FFF2-40B4-BE49-F238E27FC236}">
                <a16:creationId xmlns:a16="http://schemas.microsoft.com/office/drawing/2014/main" id="{98C0BBF2-F2C0-41CA-8F47-3CDA1CA93BE0}"/>
              </a:ext>
            </a:extLst>
          </p:cNvPr>
          <p:cNvSpPr/>
          <p:nvPr/>
        </p:nvSpPr>
        <p:spPr>
          <a:xfrm>
            <a:off x="0" y="133350"/>
            <a:ext cx="590550" cy="584775"/>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Espace réservé du numéro de diapositive 72">
            <a:extLst>
              <a:ext uri="{FF2B5EF4-FFF2-40B4-BE49-F238E27FC236}">
                <a16:creationId xmlns:a16="http://schemas.microsoft.com/office/drawing/2014/main" id="{70F3FC29-3AB9-B6E1-54FF-6E3FE998659B}"/>
              </a:ext>
            </a:extLst>
          </p:cNvPr>
          <p:cNvSpPr>
            <a:spLocks noGrp="1"/>
          </p:cNvSpPr>
          <p:nvPr>
            <p:ph type="sldNum" sz="quarter" idx="12"/>
          </p:nvPr>
        </p:nvSpPr>
        <p:spPr/>
        <p:txBody>
          <a:bodyPr/>
          <a:lstStyle/>
          <a:p>
            <a:fld id="{DA200185-2256-4785-9B76-B1E797024068}" type="slidenum">
              <a:rPr lang="fr-FR" smtClean="0"/>
              <a:t>19</a:t>
            </a:fld>
            <a:endParaRPr lang="fr-FR"/>
          </a:p>
        </p:txBody>
      </p:sp>
      <p:pic>
        <p:nvPicPr>
          <p:cNvPr id="15" name="Graphique 14" descr="Avertissement avec un remplissage uni">
            <a:extLst>
              <a:ext uri="{FF2B5EF4-FFF2-40B4-BE49-F238E27FC236}">
                <a16:creationId xmlns:a16="http://schemas.microsoft.com/office/drawing/2014/main" id="{CCA47F37-8D16-9DE1-1219-3A92FCFE18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46926" y="1126191"/>
            <a:ext cx="571500" cy="571500"/>
          </a:xfrm>
          <a:prstGeom prst="rect">
            <a:avLst/>
          </a:prstGeom>
        </p:spPr>
      </p:pic>
      <p:grpSp>
        <p:nvGrpSpPr>
          <p:cNvPr id="219" name="Groupe 218">
            <a:extLst>
              <a:ext uri="{FF2B5EF4-FFF2-40B4-BE49-F238E27FC236}">
                <a16:creationId xmlns:a16="http://schemas.microsoft.com/office/drawing/2014/main" id="{05813C8C-6875-5DC2-56E6-659AECA353FF}"/>
              </a:ext>
            </a:extLst>
          </p:cNvPr>
          <p:cNvGrpSpPr/>
          <p:nvPr/>
        </p:nvGrpSpPr>
        <p:grpSpPr>
          <a:xfrm>
            <a:off x="10453534" y="0"/>
            <a:ext cx="1529739" cy="395703"/>
            <a:chOff x="10453534" y="43567"/>
            <a:chExt cx="1529739" cy="395703"/>
          </a:xfrm>
        </p:grpSpPr>
        <p:sp>
          <p:nvSpPr>
            <p:cNvPr id="214" name="Oval 70">
              <a:extLst>
                <a:ext uri="{FF2B5EF4-FFF2-40B4-BE49-F238E27FC236}">
                  <a16:creationId xmlns:a16="http://schemas.microsoft.com/office/drawing/2014/main" id="{558F29CA-C8BC-A0EF-2115-DB0226CAD877}"/>
                </a:ext>
              </a:extLst>
            </p:cNvPr>
            <p:cNvSpPr/>
            <p:nvPr/>
          </p:nvSpPr>
          <p:spPr>
            <a:xfrm>
              <a:off x="10453534" y="141989"/>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73">
              <a:extLst>
                <a:ext uri="{FF2B5EF4-FFF2-40B4-BE49-F238E27FC236}">
                  <a16:creationId xmlns:a16="http://schemas.microsoft.com/office/drawing/2014/main" id="{62DD531C-5936-FA31-8500-6AB244E673E2}"/>
                </a:ext>
              </a:extLst>
            </p:cNvPr>
            <p:cNvSpPr/>
            <p:nvPr/>
          </p:nvSpPr>
          <p:spPr>
            <a:xfrm>
              <a:off x="10729315" y="133350"/>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75">
              <a:extLst>
                <a:ext uri="{FF2B5EF4-FFF2-40B4-BE49-F238E27FC236}">
                  <a16:creationId xmlns:a16="http://schemas.microsoft.com/office/drawing/2014/main" id="{EB93B9DB-1208-8722-D9A0-98EEB032748A}"/>
                </a:ext>
              </a:extLst>
            </p:cNvPr>
            <p:cNvSpPr/>
            <p:nvPr/>
          </p:nvSpPr>
          <p:spPr>
            <a:xfrm>
              <a:off x="11005096" y="141989"/>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76">
              <a:extLst>
                <a:ext uri="{FF2B5EF4-FFF2-40B4-BE49-F238E27FC236}">
                  <a16:creationId xmlns:a16="http://schemas.microsoft.com/office/drawing/2014/main" id="{9350C223-6283-3C10-4DB2-EA1BDA5EB469}"/>
                </a:ext>
              </a:extLst>
            </p:cNvPr>
            <p:cNvSpPr/>
            <p:nvPr/>
          </p:nvSpPr>
          <p:spPr>
            <a:xfrm>
              <a:off x="11280877" y="43567"/>
              <a:ext cx="426613" cy="395703"/>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77">
              <a:extLst>
                <a:ext uri="{FF2B5EF4-FFF2-40B4-BE49-F238E27FC236}">
                  <a16:creationId xmlns:a16="http://schemas.microsoft.com/office/drawing/2014/main" id="{652C1A4F-0063-3E99-466E-98C54EBCAC81}"/>
                </a:ext>
              </a:extLst>
            </p:cNvPr>
            <p:cNvSpPr/>
            <p:nvPr/>
          </p:nvSpPr>
          <p:spPr>
            <a:xfrm>
              <a:off x="11792773" y="141989"/>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Image 5">
            <a:extLst>
              <a:ext uri="{FF2B5EF4-FFF2-40B4-BE49-F238E27FC236}">
                <a16:creationId xmlns:a16="http://schemas.microsoft.com/office/drawing/2014/main" id="{19D6FBA2-4845-63D3-4D76-0C1CA64E67B9}"/>
              </a:ext>
            </a:extLst>
          </p:cNvPr>
          <p:cNvPicPr>
            <a:picLocks noChangeAspect="1"/>
          </p:cNvPicPr>
          <p:nvPr/>
        </p:nvPicPr>
        <p:blipFill>
          <a:blip r:embed="rId7"/>
          <a:srcRect r="7144"/>
          <a:stretch/>
        </p:blipFill>
        <p:spPr>
          <a:xfrm>
            <a:off x="655716" y="895325"/>
            <a:ext cx="10449164" cy="5698303"/>
          </a:xfrm>
          <a:prstGeom prst="rect">
            <a:avLst/>
          </a:prstGeom>
        </p:spPr>
      </p:pic>
    </p:spTree>
    <p:extLst>
      <p:ext uri="{BB962C8B-B14F-4D97-AF65-F5344CB8AC3E}">
        <p14:creationId xmlns:p14="http://schemas.microsoft.com/office/powerpoint/2010/main" val="1971968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a:extLst>
              <a:ext uri="{FF2B5EF4-FFF2-40B4-BE49-F238E27FC236}">
                <a16:creationId xmlns:a16="http://schemas.microsoft.com/office/drawing/2014/main" id="{08346D99-21A2-4F27-AB30-6BF25A60C3AC}"/>
              </a:ext>
            </a:extLst>
          </p:cNvPr>
          <p:cNvCxnSpPr>
            <a:cxnSpLocks/>
          </p:cNvCxnSpPr>
          <p:nvPr/>
        </p:nvCxnSpPr>
        <p:spPr>
          <a:xfrm>
            <a:off x="10665885" y="3995319"/>
            <a:ext cx="153851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Arc 10">
            <a:extLst>
              <a:ext uri="{FF2B5EF4-FFF2-40B4-BE49-F238E27FC236}">
                <a16:creationId xmlns:a16="http://schemas.microsoft.com/office/drawing/2014/main" id="{AF54DAFC-72BF-4C18-B451-30110FC8EBCC}"/>
              </a:ext>
            </a:extLst>
          </p:cNvPr>
          <p:cNvSpPr/>
          <p:nvPr/>
        </p:nvSpPr>
        <p:spPr>
          <a:xfrm>
            <a:off x="1150597" y="3535738"/>
            <a:ext cx="919162" cy="919162"/>
          </a:xfrm>
          <a:prstGeom prst="arc">
            <a:avLst>
              <a:gd name="adj1" fmla="val 5420354"/>
              <a:gd name="adj2" fmla="val 10853341"/>
            </a:avLst>
          </a:prstGeom>
          <a:ln w="19050">
            <a:solidFill>
              <a:srgbClr val="03A1A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AB54977-33F8-4105-824C-3D0C493D5B00}"/>
              </a:ext>
            </a:extLst>
          </p:cNvPr>
          <p:cNvCxnSpPr>
            <a:cxnSpLocks/>
          </p:cNvCxnSpPr>
          <p:nvPr/>
        </p:nvCxnSpPr>
        <p:spPr>
          <a:xfrm>
            <a:off x="0" y="3995319"/>
            <a:ext cx="153851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ADB8234-7655-4312-99D5-ACC91B4B894B}"/>
              </a:ext>
            </a:extLst>
          </p:cNvPr>
          <p:cNvSpPr/>
          <p:nvPr/>
        </p:nvSpPr>
        <p:spPr>
          <a:xfrm>
            <a:off x="1514928" y="3900069"/>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le: Hollow 8">
            <a:extLst>
              <a:ext uri="{FF2B5EF4-FFF2-40B4-BE49-F238E27FC236}">
                <a16:creationId xmlns:a16="http://schemas.microsoft.com/office/drawing/2014/main" id="{868629C6-9D56-44C4-A90C-D16F2E7AA94B}"/>
              </a:ext>
            </a:extLst>
          </p:cNvPr>
          <p:cNvSpPr/>
          <p:nvPr/>
        </p:nvSpPr>
        <p:spPr>
          <a:xfrm>
            <a:off x="1395865" y="3781006"/>
            <a:ext cx="428626" cy="428626"/>
          </a:xfrm>
          <a:prstGeom prst="donut">
            <a:avLst>
              <a:gd name="adj" fmla="val 5281"/>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ircle: Hollow 9">
            <a:extLst>
              <a:ext uri="{FF2B5EF4-FFF2-40B4-BE49-F238E27FC236}">
                <a16:creationId xmlns:a16="http://schemas.microsoft.com/office/drawing/2014/main" id="{1E0E5245-3E9D-45CB-A2A2-78E37536928E}"/>
              </a:ext>
            </a:extLst>
          </p:cNvPr>
          <p:cNvSpPr/>
          <p:nvPr/>
        </p:nvSpPr>
        <p:spPr>
          <a:xfrm>
            <a:off x="1262993" y="3648134"/>
            <a:ext cx="694370" cy="694370"/>
          </a:xfrm>
          <a:prstGeom prst="donut">
            <a:avLst>
              <a:gd name="adj" fmla="val 2879"/>
            </a:avLst>
          </a:prstGeom>
          <a:solidFill>
            <a:schemeClr val="bg1">
              <a:lumMod val="65000"/>
            </a:schemeClr>
          </a:solidFill>
          <a:ln>
            <a:solidFill>
              <a:srgbClr val="03A1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a:extLst>
              <a:ext uri="{FF2B5EF4-FFF2-40B4-BE49-F238E27FC236}">
                <a16:creationId xmlns:a16="http://schemas.microsoft.com/office/drawing/2014/main" id="{1B8353AA-1A28-4FAD-AF44-130B899BAAE4}"/>
              </a:ext>
            </a:extLst>
          </p:cNvPr>
          <p:cNvCxnSpPr>
            <a:cxnSpLocks/>
          </p:cNvCxnSpPr>
          <p:nvPr/>
        </p:nvCxnSpPr>
        <p:spPr>
          <a:xfrm flipV="1">
            <a:off x="1610179" y="4342505"/>
            <a:ext cx="0" cy="1033387"/>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6B49B4F-63E8-4430-9059-553CBCA3AB43}"/>
              </a:ext>
            </a:extLst>
          </p:cNvPr>
          <p:cNvSpPr/>
          <p:nvPr/>
        </p:nvSpPr>
        <p:spPr>
          <a:xfrm>
            <a:off x="1548058" y="5350759"/>
            <a:ext cx="124240" cy="12424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623F98E-5FFF-4701-A99F-87B202C66033}"/>
              </a:ext>
            </a:extLst>
          </p:cNvPr>
          <p:cNvSpPr txBox="1"/>
          <p:nvPr/>
        </p:nvSpPr>
        <p:spPr>
          <a:xfrm>
            <a:off x="9656" y="5590692"/>
            <a:ext cx="3201043" cy="369332"/>
          </a:xfrm>
          <a:prstGeom prst="rect">
            <a:avLst/>
          </a:prstGeom>
          <a:noFill/>
        </p:spPr>
        <p:txBody>
          <a:bodyPr wrap="square" rtlCol="0">
            <a:spAutoFit/>
          </a:bodyPr>
          <a:lstStyle/>
          <a:p>
            <a:pPr algn="ctr"/>
            <a:r>
              <a:rPr lang="en-US" dirty="0">
                <a:solidFill>
                  <a:srgbClr val="03A1A4"/>
                </a:solidFill>
                <a:latin typeface="Century Gothic" panose="020B0502020202020204" pitchFamily="34" charset="0"/>
              </a:rPr>
              <a:t>INTRODUCTION</a:t>
            </a:r>
          </a:p>
        </p:txBody>
      </p:sp>
      <p:cxnSp>
        <p:nvCxnSpPr>
          <p:cNvPr id="64" name="Straight Connector 63">
            <a:extLst>
              <a:ext uri="{FF2B5EF4-FFF2-40B4-BE49-F238E27FC236}">
                <a16:creationId xmlns:a16="http://schemas.microsoft.com/office/drawing/2014/main" id="{5CE23E97-80CA-4DCE-905B-0371552128FB}"/>
              </a:ext>
            </a:extLst>
          </p:cNvPr>
          <p:cNvCxnSpPr>
            <a:cxnSpLocks/>
          </p:cNvCxnSpPr>
          <p:nvPr/>
        </p:nvCxnSpPr>
        <p:spPr>
          <a:xfrm>
            <a:off x="651657" y="6212376"/>
            <a:ext cx="2048865" cy="0"/>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grpSp>
        <p:nvGrpSpPr>
          <p:cNvPr id="4" name="Groupe 3">
            <a:extLst>
              <a:ext uri="{FF2B5EF4-FFF2-40B4-BE49-F238E27FC236}">
                <a16:creationId xmlns:a16="http://schemas.microsoft.com/office/drawing/2014/main" id="{6D4B55D5-709F-E82F-526D-6A0C9ACE188A}"/>
              </a:ext>
            </a:extLst>
          </p:cNvPr>
          <p:cNvGrpSpPr/>
          <p:nvPr/>
        </p:nvGrpSpPr>
        <p:grpSpPr>
          <a:xfrm>
            <a:off x="1657906" y="1835312"/>
            <a:ext cx="10122506" cy="4377064"/>
            <a:chOff x="1657906" y="1835312"/>
            <a:chExt cx="10122506" cy="4377064"/>
          </a:xfrm>
        </p:grpSpPr>
        <p:sp>
          <p:nvSpPr>
            <p:cNvPr id="35" name="TextBox 34">
              <a:extLst>
                <a:ext uri="{FF2B5EF4-FFF2-40B4-BE49-F238E27FC236}">
                  <a16:creationId xmlns:a16="http://schemas.microsoft.com/office/drawing/2014/main" id="{0A5C5A36-EC92-462F-BB70-6A797D63B1DD}"/>
                </a:ext>
              </a:extLst>
            </p:cNvPr>
            <p:cNvSpPr txBox="1"/>
            <p:nvPr/>
          </p:nvSpPr>
          <p:spPr>
            <a:xfrm>
              <a:off x="4574566" y="5609294"/>
              <a:ext cx="3201043" cy="584775"/>
            </a:xfrm>
            <a:prstGeom prst="rect">
              <a:avLst/>
            </a:prstGeom>
            <a:noFill/>
          </p:spPr>
          <p:txBody>
            <a:bodyPr wrap="square" rtlCol="0">
              <a:spAutoFit/>
            </a:bodyPr>
            <a:lstStyle/>
            <a:p>
              <a:pPr algn="ctr"/>
              <a:r>
                <a:rPr lang="en-US" dirty="0">
                  <a:solidFill>
                    <a:schemeClr val="bg2">
                      <a:lumMod val="50000"/>
                    </a:schemeClr>
                  </a:solidFill>
                  <a:latin typeface="Century Gothic" panose="020B0502020202020204" pitchFamily="34" charset="0"/>
                </a:rPr>
                <a:t>JENKINS</a:t>
              </a:r>
            </a:p>
            <a:p>
              <a:pPr algn="ctr"/>
              <a:endParaRPr lang="en-US" sz="1400" dirty="0">
                <a:solidFill>
                  <a:schemeClr val="bg2">
                    <a:lumMod val="50000"/>
                  </a:schemeClr>
                </a:solidFill>
                <a:latin typeface="Century Gothic" panose="020B0502020202020204" pitchFamily="34" charset="0"/>
              </a:endParaRPr>
            </a:p>
          </p:txBody>
        </p:sp>
        <p:grpSp>
          <p:nvGrpSpPr>
            <p:cNvPr id="3" name="Groupe 2">
              <a:extLst>
                <a:ext uri="{FF2B5EF4-FFF2-40B4-BE49-F238E27FC236}">
                  <a16:creationId xmlns:a16="http://schemas.microsoft.com/office/drawing/2014/main" id="{3C547CBF-949E-5D96-0046-E7DFBF1F0DBA}"/>
                </a:ext>
              </a:extLst>
            </p:cNvPr>
            <p:cNvGrpSpPr/>
            <p:nvPr/>
          </p:nvGrpSpPr>
          <p:grpSpPr>
            <a:xfrm>
              <a:off x="1657906" y="1835312"/>
              <a:ext cx="10122506" cy="4377064"/>
              <a:chOff x="1657906" y="1835312"/>
              <a:chExt cx="10122506" cy="4377064"/>
            </a:xfrm>
          </p:grpSpPr>
          <p:cxnSp>
            <p:nvCxnSpPr>
              <p:cNvPr id="44" name="Straight Connector 43">
                <a:extLst>
                  <a:ext uri="{FF2B5EF4-FFF2-40B4-BE49-F238E27FC236}">
                    <a16:creationId xmlns:a16="http://schemas.microsoft.com/office/drawing/2014/main" id="{F272CB9A-11DA-403F-8A2C-8ACABB9E55E3}"/>
                  </a:ext>
                </a:extLst>
              </p:cNvPr>
              <p:cNvCxnSpPr/>
              <p:nvPr/>
            </p:nvCxnSpPr>
            <p:spPr>
              <a:xfrm>
                <a:off x="6175088"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7E87360-F24A-47BA-928F-2F0179FA8620}"/>
                  </a:ext>
                </a:extLst>
              </p:cNvPr>
              <p:cNvCxnSpPr/>
              <p:nvPr/>
            </p:nvCxnSpPr>
            <p:spPr>
              <a:xfrm>
                <a:off x="8413015"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92DD698-41EA-44B3-A338-53428D7D5050}"/>
                  </a:ext>
                </a:extLst>
              </p:cNvPr>
              <p:cNvCxnSpPr/>
              <p:nvPr/>
            </p:nvCxnSpPr>
            <p:spPr>
              <a:xfrm>
                <a:off x="3911339"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41C71E-E08E-4C35-AF33-12A46FFB4E28}"/>
                  </a:ext>
                </a:extLst>
              </p:cNvPr>
              <p:cNvCxnSpPr/>
              <p:nvPr/>
            </p:nvCxnSpPr>
            <p:spPr>
              <a:xfrm>
                <a:off x="1657906"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Arc 17">
                <a:extLst>
                  <a:ext uri="{FF2B5EF4-FFF2-40B4-BE49-F238E27FC236}">
                    <a16:creationId xmlns:a16="http://schemas.microsoft.com/office/drawing/2014/main" id="{B54B9C7B-4DA7-40E1-B723-68758EB971FE}"/>
                  </a:ext>
                </a:extLst>
              </p:cNvPr>
              <p:cNvSpPr/>
              <p:nvPr/>
            </p:nvSpPr>
            <p:spPr>
              <a:xfrm rot="5400000">
                <a:off x="3389075"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Oval 19">
                <a:extLst>
                  <a:ext uri="{FF2B5EF4-FFF2-40B4-BE49-F238E27FC236}">
                    <a16:creationId xmlns:a16="http://schemas.microsoft.com/office/drawing/2014/main" id="{037A3CB3-AA60-41C6-B92B-B84EC0A87E61}"/>
                  </a:ext>
                </a:extLst>
              </p:cNvPr>
              <p:cNvSpPr/>
              <p:nvPr/>
            </p:nvSpPr>
            <p:spPr>
              <a:xfrm>
                <a:off x="3753406" y="3900069"/>
                <a:ext cx="190500" cy="1905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ircle: Hollow 20">
                <a:extLst>
                  <a:ext uri="{FF2B5EF4-FFF2-40B4-BE49-F238E27FC236}">
                    <a16:creationId xmlns:a16="http://schemas.microsoft.com/office/drawing/2014/main" id="{5AB77009-91CD-4089-A339-205E1FD860BA}"/>
                  </a:ext>
                </a:extLst>
              </p:cNvPr>
              <p:cNvSpPr/>
              <p:nvPr/>
            </p:nvSpPr>
            <p:spPr>
              <a:xfrm>
                <a:off x="3634343" y="3781006"/>
                <a:ext cx="428626" cy="428626"/>
              </a:xfrm>
              <a:prstGeom prst="donut">
                <a:avLst>
                  <a:gd name="adj" fmla="val 5281"/>
                </a:avLst>
              </a:prstGeom>
              <a:solidFill>
                <a:srgbClr val="EE9524"/>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ircle: Hollow 21">
                <a:extLst>
                  <a:ext uri="{FF2B5EF4-FFF2-40B4-BE49-F238E27FC236}">
                    <a16:creationId xmlns:a16="http://schemas.microsoft.com/office/drawing/2014/main" id="{EB4F978A-6973-4038-9D44-C992F6903D28}"/>
                  </a:ext>
                </a:extLst>
              </p:cNvPr>
              <p:cNvSpPr/>
              <p:nvPr/>
            </p:nvSpPr>
            <p:spPr>
              <a:xfrm>
                <a:off x="3501471"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Connector 22">
                <a:extLst>
                  <a:ext uri="{FF2B5EF4-FFF2-40B4-BE49-F238E27FC236}">
                    <a16:creationId xmlns:a16="http://schemas.microsoft.com/office/drawing/2014/main" id="{7982AF7D-7FF0-494C-891D-C601C69FAD64}"/>
                  </a:ext>
                </a:extLst>
              </p:cNvPr>
              <p:cNvCxnSpPr>
                <a:cxnSpLocks/>
              </p:cNvCxnSpPr>
              <p:nvPr/>
            </p:nvCxnSpPr>
            <p:spPr>
              <a:xfrm flipV="1">
                <a:off x="3848657" y="2614747"/>
                <a:ext cx="0" cy="103338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26033AC-E99E-4309-BD9B-47A98BA0DEA7}"/>
                  </a:ext>
                </a:extLst>
              </p:cNvPr>
              <p:cNvSpPr/>
              <p:nvPr/>
            </p:nvSpPr>
            <p:spPr>
              <a:xfrm>
                <a:off x="3786536" y="2568391"/>
                <a:ext cx="124240" cy="12424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DEA27D8-0CF3-496D-AD7D-2076231DE52C}"/>
                  </a:ext>
                </a:extLst>
              </p:cNvPr>
              <p:cNvSpPr txBox="1"/>
              <p:nvPr/>
            </p:nvSpPr>
            <p:spPr>
              <a:xfrm>
                <a:off x="2186014" y="1962869"/>
                <a:ext cx="3201043" cy="307777"/>
              </a:xfrm>
              <a:prstGeom prst="rect">
                <a:avLst/>
              </a:prstGeom>
              <a:noFill/>
            </p:spPr>
            <p:txBody>
              <a:bodyPr wrap="square" rtlCol="0">
                <a:spAutoFit/>
              </a:bodyPr>
              <a:lstStyle/>
              <a:p>
                <a:pPr algn="ctr"/>
                <a:r>
                  <a:rPr lang="en-US" sz="1400" dirty="0">
                    <a:solidFill>
                      <a:schemeClr val="bg2">
                        <a:lumMod val="50000"/>
                      </a:schemeClr>
                    </a:solidFill>
                    <a:latin typeface="Century Gothic" panose="020B0502020202020204" pitchFamily="34" charset="0"/>
                  </a:rPr>
                  <a:t>CI / CD</a:t>
                </a:r>
              </a:p>
            </p:txBody>
          </p:sp>
          <p:sp>
            <p:nvSpPr>
              <p:cNvPr id="27" name="Arc 26">
                <a:extLst>
                  <a:ext uri="{FF2B5EF4-FFF2-40B4-BE49-F238E27FC236}">
                    <a16:creationId xmlns:a16="http://schemas.microsoft.com/office/drawing/2014/main" id="{A2636062-43D3-463C-B6BD-741D547DE965}"/>
                  </a:ext>
                </a:extLst>
              </p:cNvPr>
              <p:cNvSpPr/>
              <p:nvPr/>
            </p:nvSpPr>
            <p:spPr>
              <a:xfrm>
                <a:off x="5642508"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Oval 28">
                <a:extLst>
                  <a:ext uri="{FF2B5EF4-FFF2-40B4-BE49-F238E27FC236}">
                    <a16:creationId xmlns:a16="http://schemas.microsoft.com/office/drawing/2014/main" id="{CDCB9A2B-6699-4804-99AE-7A924FDA4340}"/>
                  </a:ext>
                </a:extLst>
              </p:cNvPr>
              <p:cNvSpPr/>
              <p:nvPr/>
            </p:nvSpPr>
            <p:spPr>
              <a:xfrm>
                <a:off x="6006839" y="3900069"/>
                <a:ext cx="190500" cy="1905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ircle: Hollow 29">
                <a:extLst>
                  <a:ext uri="{FF2B5EF4-FFF2-40B4-BE49-F238E27FC236}">
                    <a16:creationId xmlns:a16="http://schemas.microsoft.com/office/drawing/2014/main" id="{3A6CDF07-EF0B-4379-8FBF-3718BD896047}"/>
                  </a:ext>
                </a:extLst>
              </p:cNvPr>
              <p:cNvSpPr/>
              <p:nvPr/>
            </p:nvSpPr>
            <p:spPr>
              <a:xfrm>
                <a:off x="5887776" y="3781006"/>
                <a:ext cx="428626" cy="428626"/>
              </a:xfrm>
              <a:prstGeom prst="donut">
                <a:avLst>
                  <a:gd name="adj" fmla="val 5281"/>
                </a:avLst>
              </a:prstGeom>
              <a:solidFill>
                <a:srgbClr val="EF3078"/>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ircle: Hollow 30">
                <a:extLst>
                  <a:ext uri="{FF2B5EF4-FFF2-40B4-BE49-F238E27FC236}">
                    <a16:creationId xmlns:a16="http://schemas.microsoft.com/office/drawing/2014/main" id="{FB3E2DCF-4068-4715-BD27-13370B541EAC}"/>
                  </a:ext>
                </a:extLst>
              </p:cNvPr>
              <p:cNvSpPr/>
              <p:nvPr/>
            </p:nvSpPr>
            <p:spPr>
              <a:xfrm>
                <a:off x="5754904"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2" name="Straight Connector 31">
                <a:extLst>
                  <a:ext uri="{FF2B5EF4-FFF2-40B4-BE49-F238E27FC236}">
                    <a16:creationId xmlns:a16="http://schemas.microsoft.com/office/drawing/2014/main" id="{EA49CDC4-E9AD-4789-BEA6-BFF07A73111B}"/>
                  </a:ext>
                </a:extLst>
              </p:cNvPr>
              <p:cNvCxnSpPr>
                <a:cxnSpLocks/>
              </p:cNvCxnSpPr>
              <p:nvPr/>
            </p:nvCxnSpPr>
            <p:spPr>
              <a:xfrm flipV="1">
                <a:off x="6102090" y="4342505"/>
                <a:ext cx="0" cy="103338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DD4A8794-EADF-4527-95C6-C9D6781E9C8E}"/>
                  </a:ext>
                </a:extLst>
              </p:cNvPr>
              <p:cNvSpPr/>
              <p:nvPr/>
            </p:nvSpPr>
            <p:spPr>
              <a:xfrm>
                <a:off x="6039969" y="5350759"/>
                <a:ext cx="124240" cy="12424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c 44">
                <a:extLst>
                  <a:ext uri="{FF2B5EF4-FFF2-40B4-BE49-F238E27FC236}">
                    <a16:creationId xmlns:a16="http://schemas.microsoft.com/office/drawing/2014/main" id="{E3730103-7F8D-4792-83EE-5FFC4A5D2274}"/>
                  </a:ext>
                </a:extLst>
              </p:cNvPr>
              <p:cNvSpPr/>
              <p:nvPr/>
            </p:nvSpPr>
            <p:spPr>
              <a:xfrm rot="5400000">
                <a:off x="7906257"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Oval 45">
                <a:extLst>
                  <a:ext uri="{FF2B5EF4-FFF2-40B4-BE49-F238E27FC236}">
                    <a16:creationId xmlns:a16="http://schemas.microsoft.com/office/drawing/2014/main" id="{86694F26-80D5-467D-94C4-C9C860517F5F}"/>
                  </a:ext>
                </a:extLst>
              </p:cNvPr>
              <p:cNvSpPr/>
              <p:nvPr/>
            </p:nvSpPr>
            <p:spPr>
              <a:xfrm>
                <a:off x="8270588" y="3900069"/>
                <a:ext cx="190500" cy="1905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ircle: Hollow 46">
                <a:extLst>
                  <a:ext uri="{FF2B5EF4-FFF2-40B4-BE49-F238E27FC236}">
                    <a16:creationId xmlns:a16="http://schemas.microsoft.com/office/drawing/2014/main" id="{B0789B4A-0620-4211-9109-6DBE9A07FE51}"/>
                  </a:ext>
                </a:extLst>
              </p:cNvPr>
              <p:cNvSpPr/>
              <p:nvPr/>
            </p:nvSpPr>
            <p:spPr>
              <a:xfrm>
                <a:off x="8151525" y="3781006"/>
                <a:ext cx="428626" cy="428626"/>
              </a:xfrm>
              <a:prstGeom prst="donut">
                <a:avLst>
                  <a:gd name="adj" fmla="val 5281"/>
                </a:avLst>
              </a:prstGeom>
              <a:solidFill>
                <a:srgbClr val="1C7CB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Circle: Hollow 47">
                <a:extLst>
                  <a:ext uri="{FF2B5EF4-FFF2-40B4-BE49-F238E27FC236}">
                    <a16:creationId xmlns:a16="http://schemas.microsoft.com/office/drawing/2014/main" id="{9C63B36C-028C-4461-9179-02E81EA9B830}"/>
                  </a:ext>
                </a:extLst>
              </p:cNvPr>
              <p:cNvSpPr/>
              <p:nvPr/>
            </p:nvSpPr>
            <p:spPr>
              <a:xfrm>
                <a:off x="8018653"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15E6C7CE-0DCB-4A82-B08E-519AC3270B85}"/>
                  </a:ext>
                </a:extLst>
              </p:cNvPr>
              <p:cNvCxnSpPr>
                <a:cxnSpLocks/>
              </p:cNvCxnSpPr>
              <p:nvPr/>
            </p:nvCxnSpPr>
            <p:spPr>
              <a:xfrm flipV="1">
                <a:off x="8365839" y="2614747"/>
                <a:ext cx="0" cy="103338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4CFE38F3-7830-46D8-95EE-69DB62ED465D}"/>
                  </a:ext>
                </a:extLst>
              </p:cNvPr>
              <p:cNvSpPr/>
              <p:nvPr/>
            </p:nvSpPr>
            <p:spPr>
              <a:xfrm>
                <a:off x="8303718" y="2568391"/>
                <a:ext cx="124240" cy="12424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4337E62-7F21-4CD3-9B0D-507A64DF7728}"/>
                  </a:ext>
                </a:extLst>
              </p:cNvPr>
              <p:cNvSpPr txBox="1"/>
              <p:nvPr/>
            </p:nvSpPr>
            <p:spPr>
              <a:xfrm>
                <a:off x="6804945" y="1947709"/>
                <a:ext cx="3201043" cy="369332"/>
              </a:xfrm>
              <a:prstGeom prst="rect">
                <a:avLst/>
              </a:prstGeom>
              <a:noFill/>
            </p:spPr>
            <p:txBody>
              <a:bodyPr wrap="square" rtlCol="0">
                <a:spAutoFit/>
              </a:bodyPr>
              <a:lstStyle/>
              <a:p>
                <a:pPr algn="ctr"/>
                <a:r>
                  <a:rPr lang="en-US" dirty="0">
                    <a:solidFill>
                      <a:schemeClr val="bg2">
                        <a:lumMod val="50000"/>
                      </a:schemeClr>
                    </a:solidFill>
                    <a:latin typeface="Century Gothic" panose="020B0502020202020204" pitchFamily="34" charset="0"/>
                  </a:rPr>
                  <a:t>FONCTIONNEMENT</a:t>
                </a:r>
              </a:p>
            </p:txBody>
          </p:sp>
          <p:sp>
            <p:nvSpPr>
              <p:cNvPr id="53" name="Arc 52">
                <a:extLst>
                  <a:ext uri="{FF2B5EF4-FFF2-40B4-BE49-F238E27FC236}">
                    <a16:creationId xmlns:a16="http://schemas.microsoft.com/office/drawing/2014/main" id="{FC85B459-7BA2-4C61-9178-E1CE5EFAEC56}"/>
                  </a:ext>
                </a:extLst>
              </p:cNvPr>
              <p:cNvSpPr/>
              <p:nvPr/>
            </p:nvSpPr>
            <p:spPr>
              <a:xfrm>
                <a:off x="10144184"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Oval 54">
                <a:extLst>
                  <a:ext uri="{FF2B5EF4-FFF2-40B4-BE49-F238E27FC236}">
                    <a16:creationId xmlns:a16="http://schemas.microsoft.com/office/drawing/2014/main" id="{4A6EEA54-5314-432F-B5DF-B223248AB8AA}"/>
                  </a:ext>
                </a:extLst>
              </p:cNvPr>
              <p:cNvSpPr/>
              <p:nvPr/>
            </p:nvSpPr>
            <p:spPr>
              <a:xfrm>
                <a:off x="10508515" y="3900069"/>
                <a:ext cx="190500" cy="1905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ircle: Hollow 55">
                <a:extLst>
                  <a:ext uri="{FF2B5EF4-FFF2-40B4-BE49-F238E27FC236}">
                    <a16:creationId xmlns:a16="http://schemas.microsoft.com/office/drawing/2014/main" id="{0C983C23-7914-456E-AA37-90FEEBD851C0}"/>
                  </a:ext>
                </a:extLst>
              </p:cNvPr>
              <p:cNvSpPr/>
              <p:nvPr/>
            </p:nvSpPr>
            <p:spPr>
              <a:xfrm>
                <a:off x="10389452" y="3781006"/>
                <a:ext cx="428626" cy="428626"/>
              </a:xfrm>
              <a:prstGeom prst="donut">
                <a:avLst>
                  <a:gd name="adj" fmla="val 5281"/>
                </a:avLst>
              </a:prstGeom>
              <a:solidFill>
                <a:schemeClr val="accent6">
                  <a:lumMod val="5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Circle: Hollow 56">
                <a:extLst>
                  <a:ext uri="{FF2B5EF4-FFF2-40B4-BE49-F238E27FC236}">
                    <a16:creationId xmlns:a16="http://schemas.microsoft.com/office/drawing/2014/main" id="{CD810234-B3DF-4AE8-B7F5-9B91C3FEE8A3}"/>
                  </a:ext>
                </a:extLst>
              </p:cNvPr>
              <p:cNvSpPr/>
              <p:nvPr/>
            </p:nvSpPr>
            <p:spPr>
              <a:xfrm>
                <a:off x="10256580"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8" name="Straight Connector 57">
                <a:extLst>
                  <a:ext uri="{FF2B5EF4-FFF2-40B4-BE49-F238E27FC236}">
                    <a16:creationId xmlns:a16="http://schemas.microsoft.com/office/drawing/2014/main" id="{A61A79A1-830D-43A5-991E-41089FE309F5}"/>
                  </a:ext>
                </a:extLst>
              </p:cNvPr>
              <p:cNvCxnSpPr>
                <a:cxnSpLocks/>
              </p:cNvCxnSpPr>
              <p:nvPr/>
            </p:nvCxnSpPr>
            <p:spPr>
              <a:xfrm flipV="1">
                <a:off x="10603766" y="4342505"/>
                <a:ext cx="0" cy="103338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91D217BA-6735-41FC-ADDE-ADA84BF5E891}"/>
                  </a:ext>
                </a:extLst>
              </p:cNvPr>
              <p:cNvSpPr/>
              <p:nvPr/>
            </p:nvSpPr>
            <p:spPr>
              <a:xfrm>
                <a:off x="10541645" y="5350759"/>
                <a:ext cx="124240" cy="12424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8710CEB2-4E11-44C6-A201-5DCB3EA9A265}"/>
                  </a:ext>
                </a:extLst>
              </p:cNvPr>
              <p:cNvSpPr txBox="1"/>
              <p:nvPr/>
            </p:nvSpPr>
            <p:spPr>
              <a:xfrm>
                <a:off x="9951303" y="5590692"/>
                <a:ext cx="1829109" cy="369332"/>
              </a:xfrm>
              <a:prstGeom prst="rect">
                <a:avLst/>
              </a:prstGeom>
              <a:noFill/>
            </p:spPr>
            <p:txBody>
              <a:bodyPr wrap="square" rtlCol="0">
                <a:spAutoFit/>
              </a:bodyPr>
              <a:lstStyle/>
              <a:p>
                <a:r>
                  <a:rPr lang="en-US" dirty="0">
                    <a:solidFill>
                      <a:schemeClr val="bg2">
                        <a:lumMod val="50000"/>
                      </a:schemeClr>
                    </a:solidFill>
                    <a:latin typeface="Century Gothic" panose="020B0502020202020204" pitchFamily="34" charset="0"/>
                  </a:rPr>
                  <a:t>CONCLUSION</a:t>
                </a:r>
                <a:endParaRPr lang="en-US" sz="1400" dirty="0">
                  <a:solidFill>
                    <a:schemeClr val="bg2">
                      <a:lumMod val="50000"/>
                    </a:schemeClr>
                  </a:solidFill>
                  <a:latin typeface="Century Gothic" panose="020B0502020202020204" pitchFamily="34" charset="0"/>
                </a:endParaRPr>
              </a:p>
            </p:txBody>
          </p:sp>
          <p:cxnSp>
            <p:nvCxnSpPr>
              <p:cNvPr id="66" name="Straight Connector 65">
                <a:extLst>
                  <a:ext uri="{FF2B5EF4-FFF2-40B4-BE49-F238E27FC236}">
                    <a16:creationId xmlns:a16="http://schemas.microsoft.com/office/drawing/2014/main" id="{36AF9195-D1C7-4EAB-9766-CBBD5AC04E3E}"/>
                  </a:ext>
                </a:extLst>
              </p:cNvPr>
              <p:cNvCxnSpPr>
                <a:cxnSpLocks/>
              </p:cNvCxnSpPr>
              <p:nvPr/>
            </p:nvCxnSpPr>
            <p:spPr>
              <a:xfrm>
                <a:off x="5131605" y="6212376"/>
                <a:ext cx="204886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7FD0854-B613-4503-8F9F-7EBA21977DB6}"/>
                  </a:ext>
                </a:extLst>
              </p:cNvPr>
              <p:cNvCxnSpPr>
                <a:cxnSpLocks/>
              </p:cNvCxnSpPr>
              <p:nvPr/>
            </p:nvCxnSpPr>
            <p:spPr>
              <a:xfrm>
                <a:off x="9655100" y="6212376"/>
                <a:ext cx="204886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67D5D77-7183-46A2-913A-91854EB46B5B}"/>
                  </a:ext>
                </a:extLst>
              </p:cNvPr>
              <p:cNvCxnSpPr>
                <a:cxnSpLocks/>
              </p:cNvCxnSpPr>
              <p:nvPr/>
            </p:nvCxnSpPr>
            <p:spPr>
              <a:xfrm>
                <a:off x="2807969" y="1835312"/>
                <a:ext cx="204886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E4C8AC-856E-47A1-86C3-D3143F6DF56B}"/>
                  </a:ext>
                </a:extLst>
              </p:cNvPr>
              <p:cNvCxnSpPr>
                <a:cxnSpLocks/>
              </p:cNvCxnSpPr>
              <p:nvPr/>
            </p:nvCxnSpPr>
            <p:spPr>
              <a:xfrm>
                <a:off x="7328027" y="1835312"/>
                <a:ext cx="204886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 name="Espace réservé du numéro de diapositive 1">
            <a:extLst>
              <a:ext uri="{FF2B5EF4-FFF2-40B4-BE49-F238E27FC236}">
                <a16:creationId xmlns:a16="http://schemas.microsoft.com/office/drawing/2014/main" id="{E934B1EE-167C-E44F-CD56-DB1DB8B1FBC8}"/>
              </a:ext>
            </a:extLst>
          </p:cNvPr>
          <p:cNvSpPr>
            <a:spLocks noGrp="1"/>
          </p:cNvSpPr>
          <p:nvPr>
            <p:ph type="sldNum" sz="quarter" idx="12"/>
          </p:nvPr>
        </p:nvSpPr>
        <p:spPr/>
        <p:txBody>
          <a:bodyPr/>
          <a:lstStyle/>
          <a:p>
            <a:fld id="{86E6B1C9-01FF-488F-921F-03A35BDB12E9}" type="slidenum">
              <a:rPr lang="fr-FR" smtClean="0"/>
              <a:t>2</a:t>
            </a:fld>
            <a:endParaRPr lang="fr-FR"/>
          </a:p>
        </p:txBody>
      </p:sp>
      <p:grpSp>
        <p:nvGrpSpPr>
          <p:cNvPr id="5" name="Group 78">
            <a:extLst>
              <a:ext uri="{FF2B5EF4-FFF2-40B4-BE49-F238E27FC236}">
                <a16:creationId xmlns:a16="http://schemas.microsoft.com/office/drawing/2014/main" id="{7FD0C36F-A410-DB58-47AC-2C5B3CD82516}"/>
              </a:ext>
            </a:extLst>
          </p:cNvPr>
          <p:cNvGrpSpPr/>
          <p:nvPr/>
        </p:nvGrpSpPr>
        <p:grpSpPr>
          <a:xfrm>
            <a:off x="5289618" y="998322"/>
            <a:ext cx="1612763" cy="387350"/>
            <a:chOff x="4501312" y="785022"/>
            <a:chExt cx="1612763" cy="387350"/>
          </a:xfrm>
        </p:grpSpPr>
        <p:sp>
          <p:nvSpPr>
            <p:cNvPr id="6" name="Oval 70">
              <a:extLst>
                <a:ext uri="{FF2B5EF4-FFF2-40B4-BE49-F238E27FC236}">
                  <a16:creationId xmlns:a16="http://schemas.microsoft.com/office/drawing/2014/main" id="{65608150-2C06-76C4-D8D0-0178B16A5E55}"/>
                </a:ext>
              </a:extLst>
            </p:cNvPr>
            <p:cNvSpPr/>
            <p:nvPr/>
          </p:nvSpPr>
          <p:spPr>
            <a:xfrm>
              <a:off x="4501312" y="785022"/>
              <a:ext cx="435705" cy="38735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73">
              <a:extLst>
                <a:ext uri="{FF2B5EF4-FFF2-40B4-BE49-F238E27FC236}">
                  <a16:creationId xmlns:a16="http://schemas.microsoft.com/office/drawing/2014/main" id="{17616A00-26AD-CEDD-5F9B-F489DF99E398}"/>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75">
              <a:extLst>
                <a:ext uri="{FF2B5EF4-FFF2-40B4-BE49-F238E27FC236}">
                  <a16:creationId xmlns:a16="http://schemas.microsoft.com/office/drawing/2014/main" id="{A3D3686D-3373-AFBF-36BB-4EBB4E4A30A9}"/>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76">
              <a:extLst>
                <a:ext uri="{FF2B5EF4-FFF2-40B4-BE49-F238E27FC236}">
                  <a16:creationId xmlns:a16="http://schemas.microsoft.com/office/drawing/2014/main" id="{5260A113-38B3-F992-90B8-3D43E8427EE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77">
              <a:extLst>
                <a:ext uri="{FF2B5EF4-FFF2-40B4-BE49-F238E27FC236}">
                  <a16:creationId xmlns:a16="http://schemas.microsoft.com/office/drawing/2014/main" id="{171296A0-3C0C-5D85-1E0F-44B15AC7C2F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579748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ppt_w</p:attrName>
                                        </p:attrNameLst>
                                      </p:cBhvr>
                                      <p:tavLst>
                                        <p:tav tm="0">
                                          <p:val>
                                            <p:fltVal val="0"/>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animEffect transition="in" filter="fade">
                                      <p:cBhvr>
                                        <p:cTn id="35" dur="500"/>
                                        <p:tgtEl>
                                          <p:spTgt spid="14"/>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42"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anim calcmode="lin" valueType="num">
                                      <p:cBhvr>
                                        <p:cTn id="45" dur="500" fill="hold"/>
                                        <p:tgtEl>
                                          <p:spTgt spid="17"/>
                                        </p:tgtEl>
                                        <p:attrNameLst>
                                          <p:attrName>ppt_x</p:attrName>
                                        </p:attrNameLst>
                                      </p:cBhvr>
                                      <p:tavLst>
                                        <p:tav tm="0">
                                          <p:val>
                                            <p:strVal val="#ppt_x"/>
                                          </p:val>
                                        </p:tav>
                                        <p:tav tm="100000">
                                          <p:val>
                                            <p:strVal val="#ppt_x"/>
                                          </p:val>
                                        </p:tav>
                                      </p:tavLst>
                                    </p:anim>
                                    <p:anim calcmode="lin" valueType="num">
                                      <p:cBhvr>
                                        <p:cTn id="46"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down)">
                                      <p:cBhvr>
                                        <p:cTn id="51" dur="500"/>
                                        <p:tgtEl>
                                          <p:spTgt spid="5"/>
                                        </p:tgtEl>
                                      </p:cBhvr>
                                    </p:animEffec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wipe(left)">
                                      <p:cBhvr>
                                        <p:cTn id="55" dur="500"/>
                                        <p:tgtEl>
                                          <p:spTgt spid="6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9" grpId="0" animBg="1"/>
      <p:bldP spid="10" grpId="0" animBg="1"/>
      <p:bldP spid="14" grpId="0" animBg="1"/>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419FB-9CDF-86B6-B381-AF0B8C55575E}"/>
            </a:ext>
          </a:extLst>
        </p:cNvPr>
        <p:cNvGrpSpPr/>
        <p:nvPr/>
      </p:nvGrpSpPr>
      <p:grpSpPr>
        <a:xfrm>
          <a:off x="0" y="0"/>
          <a:ext cx="0" cy="0"/>
          <a:chOff x="0" y="0"/>
          <a:chExt cx="0" cy="0"/>
        </a:xfrm>
      </p:grpSpPr>
      <p:pic>
        <p:nvPicPr>
          <p:cNvPr id="4" name="Picture 2" descr="5 Benefits of Implementing a CI/CD Pipeline — Ranorex Blog">
            <a:extLst>
              <a:ext uri="{FF2B5EF4-FFF2-40B4-BE49-F238E27FC236}">
                <a16:creationId xmlns:a16="http://schemas.microsoft.com/office/drawing/2014/main" id="{DB248188-6919-9F77-E3CA-AAFBE56801F3}"/>
              </a:ext>
            </a:extLst>
          </p:cNvPr>
          <p:cNvPicPr>
            <a:picLocks noChangeAspect="1" noChangeArrowheads="1"/>
          </p:cNvPicPr>
          <p:nvPr/>
        </p:nvPicPr>
        <p:blipFill>
          <a:blip r:embed="rId3">
            <a:alphaModFix amt="35000"/>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206188"/>
            <a:ext cx="12317506" cy="7054067"/>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Connector 68">
            <a:extLst>
              <a:ext uri="{FF2B5EF4-FFF2-40B4-BE49-F238E27FC236}">
                <a16:creationId xmlns:a16="http://schemas.microsoft.com/office/drawing/2014/main" id="{DC6C6373-59EF-0187-4F0B-6968E842411D}"/>
              </a:ext>
            </a:extLst>
          </p:cNvPr>
          <p:cNvCxnSpPr>
            <a:cxnSpLocks/>
          </p:cNvCxnSpPr>
          <p:nvPr/>
        </p:nvCxnSpPr>
        <p:spPr>
          <a:xfrm>
            <a:off x="295275" y="644687"/>
            <a:ext cx="7010400"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A2D44421-3B99-0A6D-FFB0-E5CAB1C25670}"/>
              </a:ext>
            </a:extLst>
          </p:cNvPr>
          <p:cNvSpPr txBox="1"/>
          <p:nvPr/>
        </p:nvSpPr>
        <p:spPr>
          <a:xfrm>
            <a:off x="504646" y="71794"/>
            <a:ext cx="5237331" cy="646331"/>
          </a:xfrm>
          <a:prstGeom prst="rect">
            <a:avLst/>
          </a:prstGeom>
          <a:noFill/>
        </p:spPr>
        <p:txBody>
          <a:bodyPr wrap="none" rtlCol="0">
            <a:spAutoFit/>
          </a:bodyPr>
          <a:lstStyle/>
          <a:p>
            <a:r>
              <a:rPr lang="fr-FR" sz="3600" dirty="0">
                <a:solidFill>
                  <a:srgbClr val="1C7CBB"/>
                </a:solidFill>
                <a:latin typeface="Times New Roman" panose="02020603050405020304" pitchFamily="18" charset="0"/>
                <a:cs typeface="Times New Roman" panose="02020603050405020304" pitchFamily="18" charset="0"/>
              </a:rPr>
              <a:t>Fonctionnement de Jenkins</a:t>
            </a:r>
          </a:p>
        </p:txBody>
      </p:sp>
      <p:sp>
        <p:nvSpPr>
          <p:cNvPr id="46" name="Oval 45">
            <a:extLst>
              <a:ext uri="{FF2B5EF4-FFF2-40B4-BE49-F238E27FC236}">
                <a16:creationId xmlns:a16="http://schemas.microsoft.com/office/drawing/2014/main" id="{2C2A4B0F-BEE9-6DA2-5CCD-ABE308D26AB4}"/>
              </a:ext>
            </a:extLst>
          </p:cNvPr>
          <p:cNvSpPr/>
          <p:nvPr/>
        </p:nvSpPr>
        <p:spPr>
          <a:xfrm>
            <a:off x="0" y="133350"/>
            <a:ext cx="590550" cy="584775"/>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Espace réservé du numéro de diapositive 72">
            <a:extLst>
              <a:ext uri="{FF2B5EF4-FFF2-40B4-BE49-F238E27FC236}">
                <a16:creationId xmlns:a16="http://schemas.microsoft.com/office/drawing/2014/main" id="{288AD17C-89C8-69BF-1B32-3DCEAD22AC8F}"/>
              </a:ext>
            </a:extLst>
          </p:cNvPr>
          <p:cNvSpPr>
            <a:spLocks noGrp="1"/>
          </p:cNvSpPr>
          <p:nvPr>
            <p:ph type="sldNum" sz="quarter" idx="12"/>
          </p:nvPr>
        </p:nvSpPr>
        <p:spPr/>
        <p:txBody>
          <a:bodyPr/>
          <a:lstStyle/>
          <a:p>
            <a:fld id="{DA200185-2256-4785-9B76-B1E797024068}" type="slidenum">
              <a:rPr lang="fr-FR" smtClean="0"/>
              <a:t>20</a:t>
            </a:fld>
            <a:endParaRPr lang="fr-FR"/>
          </a:p>
        </p:txBody>
      </p:sp>
      <p:pic>
        <p:nvPicPr>
          <p:cNvPr id="15" name="Graphique 14" descr="Avertissement avec un remplissage uni">
            <a:extLst>
              <a:ext uri="{FF2B5EF4-FFF2-40B4-BE49-F238E27FC236}">
                <a16:creationId xmlns:a16="http://schemas.microsoft.com/office/drawing/2014/main" id="{BA99CF0E-9B96-E8F2-3517-0DB9242A89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46926" y="1126191"/>
            <a:ext cx="571500" cy="571500"/>
          </a:xfrm>
          <a:prstGeom prst="rect">
            <a:avLst/>
          </a:prstGeom>
        </p:spPr>
      </p:pic>
      <p:grpSp>
        <p:nvGrpSpPr>
          <p:cNvPr id="219" name="Groupe 218">
            <a:extLst>
              <a:ext uri="{FF2B5EF4-FFF2-40B4-BE49-F238E27FC236}">
                <a16:creationId xmlns:a16="http://schemas.microsoft.com/office/drawing/2014/main" id="{EC9FD4B8-143F-2946-BA7F-2986E9FC4B68}"/>
              </a:ext>
            </a:extLst>
          </p:cNvPr>
          <p:cNvGrpSpPr/>
          <p:nvPr/>
        </p:nvGrpSpPr>
        <p:grpSpPr>
          <a:xfrm>
            <a:off x="10453534" y="0"/>
            <a:ext cx="1529739" cy="395703"/>
            <a:chOff x="10453534" y="43567"/>
            <a:chExt cx="1529739" cy="395703"/>
          </a:xfrm>
        </p:grpSpPr>
        <p:sp>
          <p:nvSpPr>
            <p:cNvPr id="214" name="Oval 70">
              <a:extLst>
                <a:ext uri="{FF2B5EF4-FFF2-40B4-BE49-F238E27FC236}">
                  <a16:creationId xmlns:a16="http://schemas.microsoft.com/office/drawing/2014/main" id="{483CFB75-BC31-9AD0-44E9-E73BE031D901}"/>
                </a:ext>
              </a:extLst>
            </p:cNvPr>
            <p:cNvSpPr/>
            <p:nvPr/>
          </p:nvSpPr>
          <p:spPr>
            <a:xfrm>
              <a:off x="10453534" y="141989"/>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73">
              <a:extLst>
                <a:ext uri="{FF2B5EF4-FFF2-40B4-BE49-F238E27FC236}">
                  <a16:creationId xmlns:a16="http://schemas.microsoft.com/office/drawing/2014/main" id="{D0C8BCDC-CEDC-7D89-6DBB-E0F2761227F0}"/>
                </a:ext>
              </a:extLst>
            </p:cNvPr>
            <p:cNvSpPr/>
            <p:nvPr/>
          </p:nvSpPr>
          <p:spPr>
            <a:xfrm>
              <a:off x="10729315" y="133350"/>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75">
              <a:extLst>
                <a:ext uri="{FF2B5EF4-FFF2-40B4-BE49-F238E27FC236}">
                  <a16:creationId xmlns:a16="http://schemas.microsoft.com/office/drawing/2014/main" id="{41105926-710C-6DF1-D410-EB3E8F1FD1F8}"/>
                </a:ext>
              </a:extLst>
            </p:cNvPr>
            <p:cNvSpPr/>
            <p:nvPr/>
          </p:nvSpPr>
          <p:spPr>
            <a:xfrm>
              <a:off x="11005096" y="141989"/>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76">
              <a:extLst>
                <a:ext uri="{FF2B5EF4-FFF2-40B4-BE49-F238E27FC236}">
                  <a16:creationId xmlns:a16="http://schemas.microsoft.com/office/drawing/2014/main" id="{65E01462-53F1-8C0F-8D2B-6DF49AF8EC7C}"/>
                </a:ext>
              </a:extLst>
            </p:cNvPr>
            <p:cNvSpPr/>
            <p:nvPr/>
          </p:nvSpPr>
          <p:spPr>
            <a:xfrm>
              <a:off x="11280877" y="43567"/>
              <a:ext cx="426613" cy="395703"/>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77">
              <a:extLst>
                <a:ext uri="{FF2B5EF4-FFF2-40B4-BE49-F238E27FC236}">
                  <a16:creationId xmlns:a16="http://schemas.microsoft.com/office/drawing/2014/main" id="{8EA80F01-2ABB-6A29-7203-0075C1DE5666}"/>
                </a:ext>
              </a:extLst>
            </p:cNvPr>
            <p:cNvSpPr/>
            <p:nvPr/>
          </p:nvSpPr>
          <p:spPr>
            <a:xfrm>
              <a:off x="11792773" y="141989"/>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Image 5">
            <a:extLst>
              <a:ext uri="{FF2B5EF4-FFF2-40B4-BE49-F238E27FC236}">
                <a16:creationId xmlns:a16="http://schemas.microsoft.com/office/drawing/2014/main" id="{5D9DA55E-A615-735E-1FCD-90DCCFC99EBF}"/>
              </a:ext>
            </a:extLst>
          </p:cNvPr>
          <p:cNvPicPr>
            <a:picLocks noChangeAspect="1"/>
          </p:cNvPicPr>
          <p:nvPr/>
        </p:nvPicPr>
        <p:blipFill>
          <a:blip r:embed="rId7"/>
          <a:srcRect l="180" t="9847" r="51633" b="-6297"/>
          <a:stretch/>
        </p:blipFill>
        <p:spPr>
          <a:xfrm>
            <a:off x="165200" y="1462152"/>
            <a:ext cx="5466080" cy="5015230"/>
          </a:xfrm>
          <a:prstGeom prst="rect">
            <a:avLst/>
          </a:prstGeom>
        </p:spPr>
      </p:pic>
      <p:pic>
        <p:nvPicPr>
          <p:cNvPr id="8" name="Image 7">
            <a:extLst>
              <a:ext uri="{FF2B5EF4-FFF2-40B4-BE49-F238E27FC236}">
                <a16:creationId xmlns:a16="http://schemas.microsoft.com/office/drawing/2014/main" id="{F79AD4A7-4072-B86B-4BAA-3A93AD8D5E07}"/>
              </a:ext>
            </a:extLst>
          </p:cNvPr>
          <p:cNvPicPr>
            <a:picLocks noChangeAspect="1"/>
          </p:cNvPicPr>
          <p:nvPr/>
        </p:nvPicPr>
        <p:blipFill>
          <a:blip r:embed="rId8"/>
          <a:srcRect t="19687" r="42750"/>
          <a:stretch/>
        </p:blipFill>
        <p:spPr>
          <a:xfrm>
            <a:off x="5897320" y="1434751"/>
            <a:ext cx="6085953" cy="4623064"/>
          </a:xfrm>
          <a:prstGeom prst="rect">
            <a:avLst/>
          </a:prstGeom>
        </p:spPr>
      </p:pic>
    </p:spTree>
    <p:extLst>
      <p:ext uri="{BB962C8B-B14F-4D97-AF65-F5344CB8AC3E}">
        <p14:creationId xmlns:p14="http://schemas.microsoft.com/office/powerpoint/2010/main" val="4259589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1ADA9-F8A5-EE79-6E2D-D7E4315C4CC0}"/>
            </a:ext>
          </a:extLst>
        </p:cNvPr>
        <p:cNvGrpSpPr/>
        <p:nvPr/>
      </p:nvGrpSpPr>
      <p:grpSpPr>
        <a:xfrm>
          <a:off x="0" y="0"/>
          <a:ext cx="0" cy="0"/>
          <a:chOff x="0" y="0"/>
          <a:chExt cx="0" cy="0"/>
        </a:xfrm>
      </p:grpSpPr>
      <p:pic>
        <p:nvPicPr>
          <p:cNvPr id="5" name="Picture 2" descr="5 Benefits of Implementing a CI/CD Pipeline — Ranorex Blog">
            <a:extLst>
              <a:ext uri="{FF2B5EF4-FFF2-40B4-BE49-F238E27FC236}">
                <a16:creationId xmlns:a16="http://schemas.microsoft.com/office/drawing/2014/main" id="{08F52215-2EE8-40A7-32F3-18CFFFB71D9C}"/>
              </a:ext>
            </a:extLst>
          </p:cNvPr>
          <p:cNvPicPr>
            <a:picLocks noChangeAspect="1" noChangeArrowheads="1"/>
          </p:cNvPicPr>
          <p:nvPr/>
        </p:nvPicPr>
        <p:blipFill>
          <a:blip r:embed="rId3">
            <a:alphaModFix amt="35000"/>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206188"/>
            <a:ext cx="12317506" cy="7054067"/>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Connector 68">
            <a:extLst>
              <a:ext uri="{FF2B5EF4-FFF2-40B4-BE49-F238E27FC236}">
                <a16:creationId xmlns:a16="http://schemas.microsoft.com/office/drawing/2014/main" id="{E5534BC8-877F-C156-766C-B32359C7A6B3}"/>
              </a:ext>
            </a:extLst>
          </p:cNvPr>
          <p:cNvCxnSpPr>
            <a:cxnSpLocks/>
          </p:cNvCxnSpPr>
          <p:nvPr/>
        </p:nvCxnSpPr>
        <p:spPr>
          <a:xfrm>
            <a:off x="295275" y="644687"/>
            <a:ext cx="7010400"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9E3E7FD8-3DFA-AB23-AE0B-7AF52453A030}"/>
              </a:ext>
            </a:extLst>
          </p:cNvPr>
          <p:cNvSpPr txBox="1"/>
          <p:nvPr/>
        </p:nvSpPr>
        <p:spPr>
          <a:xfrm>
            <a:off x="504646" y="71794"/>
            <a:ext cx="5237331" cy="646331"/>
          </a:xfrm>
          <a:prstGeom prst="rect">
            <a:avLst/>
          </a:prstGeom>
          <a:noFill/>
        </p:spPr>
        <p:txBody>
          <a:bodyPr wrap="none" rtlCol="0">
            <a:spAutoFit/>
          </a:bodyPr>
          <a:lstStyle/>
          <a:p>
            <a:r>
              <a:rPr lang="fr-FR" sz="3600" dirty="0">
                <a:solidFill>
                  <a:srgbClr val="1C7CBB"/>
                </a:solidFill>
                <a:latin typeface="Times New Roman" panose="02020603050405020304" pitchFamily="18" charset="0"/>
                <a:cs typeface="Times New Roman" panose="02020603050405020304" pitchFamily="18" charset="0"/>
              </a:rPr>
              <a:t>Fonctionnement de Jenkins</a:t>
            </a:r>
          </a:p>
        </p:txBody>
      </p:sp>
      <p:sp>
        <p:nvSpPr>
          <p:cNvPr id="46" name="Oval 45">
            <a:extLst>
              <a:ext uri="{FF2B5EF4-FFF2-40B4-BE49-F238E27FC236}">
                <a16:creationId xmlns:a16="http://schemas.microsoft.com/office/drawing/2014/main" id="{C95776F5-FD53-07DC-4911-6335514BAA16}"/>
              </a:ext>
            </a:extLst>
          </p:cNvPr>
          <p:cNvSpPr/>
          <p:nvPr/>
        </p:nvSpPr>
        <p:spPr>
          <a:xfrm>
            <a:off x="0" y="133350"/>
            <a:ext cx="590550" cy="584775"/>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Espace réservé du numéro de diapositive 72">
            <a:extLst>
              <a:ext uri="{FF2B5EF4-FFF2-40B4-BE49-F238E27FC236}">
                <a16:creationId xmlns:a16="http://schemas.microsoft.com/office/drawing/2014/main" id="{C9533605-30B5-E864-6A09-72ADCAC71ED1}"/>
              </a:ext>
            </a:extLst>
          </p:cNvPr>
          <p:cNvSpPr>
            <a:spLocks noGrp="1"/>
          </p:cNvSpPr>
          <p:nvPr>
            <p:ph type="sldNum" sz="quarter" idx="12"/>
          </p:nvPr>
        </p:nvSpPr>
        <p:spPr/>
        <p:txBody>
          <a:bodyPr/>
          <a:lstStyle/>
          <a:p>
            <a:fld id="{DA200185-2256-4785-9B76-B1E797024068}" type="slidenum">
              <a:rPr lang="fr-FR" smtClean="0"/>
              <a:t>21</a:t>
            </a:fld>
            <a:endParaRPr lang="fr-FR"/>
          </a:p>
        </p:txBody>
      </p:sp>
      <p:pic>
        <p:nvPicPr>
          <p:cNvPr id="15" name="Graphique 14" descr="Avertissement avec un remplissage uni">
            <a:extLst>
              <a:ext uri="{FF2B5EF4-FFF2-40B4-BE49-F238E27FC236}">
                <a16:creationId xmlns:a16="http://schemas.microsoft.com/office/drawing/2014/main" id="{75429E9E-18E3-4074-6102-8F064DD979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46926" y="1126191"/>
            <a:ext cx="571500" cy="571500"/>
          </a:xfrm>
          <a:prstGeom prst="rect">
            <a:avLst/>
          </a:prstGeom>
        </p:spPr>
      </p:pic>
      <p:grpSp>
        <p:nvGrpSpPr>
          <p:cNvPr id="219" name="Groupe 218">
            <a:extLst>
              <a:ext uri="{FF2B5EF4-FFF2-40B4-BE49-F238E27FC236}">
                <a16:creationId xmlns:a16="http://schemas.microsoft.com/office/drawing/2014/main" id="{9730FF09-9438-2AEB-8051-7C67E91C258A}"/>
              </a:ext>
            </a:extLst>
          </p:cNvPr>
          <p:cNvGrpSpPr/>
          <p:nvPr/>
        </p:nvGrpSpPr>
        <p:grpSpPr>
          <a:xfrm>
            <a:off x="10453534" y="0"/>
            <a:ext cx="1529739" cy="395703"/>
            <a:chOff x="10453534" y="43567"/>
            <a:chExt cx="1529739" cy="395703"/>
          </a:xfrm>
        </p:grpSpPr>
        <p:sp>
          <p:nvSpPr>
            <p:cNvPr id="214" name="Oval 70">
              <a:extLst>
                <a:ext uri="{FF2B5EF4-FFF2-40B4-BE49-F238E27FC236}">
                  <a16:creationId xmlns:a16="http://schemas.microsoft.com/office/drawing/2014/main" id="{29C7243B-3F18-C60B-FBB1-49F89108EA77}"/>
                </a:ext>
              </a:extLst>
            </p:cNvPr>
            <p:cNvSpPr/>
            <p:nvPr/>
          </p:nvSpPr>
          <p:spPr>
            <a:xfrm>
              <a:off x="10453534" y="141989"/>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73">
              <a:extLst>
                <a:ext uri="{FF2B5EF4-FFF2-40B4-BE49-F238E27FC236}">
                  <a16:creationId xmlns:a16="http://schemas.microsoft.com/office/drawing/2014/main" id="{30571BF0-CC14-A6F6-4FBC-0B7D41E4B08F}"/>
                </a:ext>
              </a:extLst>
            </p:cNvPr>
            <p:cNvSpPr/>
            <p:nvPr/>
          </p:nvSpPr>
          <p:spPr>
            <a:xfrm>
              <a:off x="10729315" y="133350"/>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75">
              <a:extLst>
                <a:ext uri="{FF2B5EF4-FFF2-40B4-BE49-F238E27FC236}">
                  <a16:creationId xmlns:a16="http://schemas.microsoft.com/office/drawing/2014/main" id="{BC2C373B-9503-E9BC-97EF-DB9966FF5F15}"/>
                </a:ext>
              </a:extLst>
            </p:cNvPr>
            <p:cNvSpPr/>
            <p:nvPr/>
          </p:nvSpPr>
          <p:spPr>
            <a:xfrm>
              <a:off x="11005096" y="141989"/>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76">
              <a:extLst>
                <a:ext uri="{FF2B5EF4-FFF2-40B4-BE49-F238E27FC236}">
                  <a16:creationId xmlns:a16="http://schemas.microsoft.com/office/drawing/2014/main" id="{6376824D-86D6-1F7C-DD07-F310957306CE}"/>
                </a:ext>
              </a:extLst>
            </p:cNvPr>
            <p:cNvSpPr/>
            <p:nvPr/>
          </p:nvSpPr>
          <p:spPr>
            <a:xfrm>
              <a:off x="11280877" y="43567"/>
              <a:ext cx="426613" cy="395703"/>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77">
              <a:extLst>
                <a:ext uri="{FF2B5EF4-FFF2-40B4-BE49-F238E27FC236}">
                  <a16:creationId xmlns:a16="http://schemas.microsoft.com/office/drawing/2014/main" id="{68AF3C19-4D11-F20B-F588-6F1A543EBD35}"/>
                </a:ext>
              </a:extLst>
            </p:cNvPr>
            <p:cNvSpPr/>
            <p:nvPr/>
          </p:nvSpPr>
          <p:spPr>
            <a:xfrm>
              <a:off x="11792773" y="141989"/>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Image 3" descr="J2">
            <a:extLst>
              <a:ext uri="{FF2B5EF4-FFF2-40B4-BE49-F238E27FC236}">
                <a16:creationId xmlns:a16="http://schemas.microsoft.com/office/drawing/2014/main" id="{AC2F85CF-31C4-F31E-1185-54A4C250CA7F}"/>
              </a:ext>
            </a:extLst>
          </p:cNvPr>
          <p:cNvPicPr>
            <a:picLocks noGrp="1" noChangeAspect="1"/>
          </p:cNvPicPr>
          <p:nvPr isPhoto="1"/>
        </p:nvPicPr>
        <p:blipFill>
          <a:blip r:embed="rId7">
            <a:extLst>
              <a:ext uri="{BEBA8EAE-BF5A-486C-A8C5-ECC9F3942E4B}">
                <a14:imgProps xmlns:a14="http://schemas.microsoft.com/office/drawing/2010/main">
                  <a14:imgLayer r:embed="rId8">
                    <a14:imgEffect>
                      <a14:sharpenSoften amount="50000"/>
                    </a14:imgEffect>
                    <a14:imgEffect>
                      <a14:saturation sat="300000"/>
                    </a14:imgEffect>
                  </a14:imgLayer>
                </a14:imgProps>
              </a:ext>
              <a:ext uri="{28A0092B-C50C-407E-A947-70E740481C1C}">
                <a14:useLocalDpi xmlns:a14="http://schemas.microsoft.com/office/drawing/2010/main" val="0"/>
              </a:ext>
            </a:extLst>
          </a:blip>
          <a:srcRect r="12429" b="1"/>
          <a:stretch/>
        </p:blipFill>
        <p:spPr>
          <a:xfrm>
            <a:off x="934731" y="775471"/>
            <a:ext cx="10858042" cy="5903301"/>
          </a:xfrm>
          <a:prstGeom prst="rect">
            <a:avLst/>
          </a:prstGeom>
        </p:spPr>
      </p:pic>
    </p:spTree>
    <p:extLst>
      <p:ext uri="{BB962C8B-B14F-4D97-AF65-F5344CB8AC3E}">
        <p14:creationId xmlns:p14="http://schemas.microsoft.com/office/powerpoint/2010/main" val="3723474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BD084-AE41-D58D-78AD-1FD2E7979714}"/>
            </a:ext>
          </a:extLst>
        </p:cNvPr>
        <p:cNvGrpSpPr/>
        <p:nvPr/>
      </p:nvGrpSpPr>
      <p:grpSpPr>
        <a:xfrm>
          <a:off x="0" y="0"/>
          <a:ext cx="0" cy="0"/>
          <a:chOff x="0" y="0"/>
          <a:chExt cx="0" cy="0"/>
        </a:xfrm>
      </p:grpSpPr>
      <p:pic>
        <p:nvPicPr>
          <p:cNvPr id="4" name="Picture 2" descr="5 Benefits of Implementing a CI/CD Pipeline — Ranorex Blog">
            <a:extLst>
              <a:ext uri="{FF2B5EF4-FFF2-40B4-BE49-F238E27FC236}">
                <a16:creationId xmlns:a16="http://schemas.microsoft.com/office/drawing/2014/main" id="{65330846-0555-D00E-543D-D261A969444B}"/>
              </a:ext>
            </a:extLst>
          </p:cNvPr>
          <p:cNvPicPr>
            <a:picLocks noChangeAspect="1" noChangeArrowheads="1"/>
          </p:cNvPicPr>
          <p:nvPr/>
        </p:nvPicPr>
        <p:blipFill>
          <a:blip r:embed="rId3">
            <a:alphaModFix amt="35000"/>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206188"/>
            <a:ext cx="12317506" cy="7054067"/>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Connector 68">
            <a:extLst>
              <a:ext uri="{FF2B5EF4-FFF2-40B4-BE49-F238E27FC236}">
                <a16:creationId xmlns:a16="http://schemas.microsoft.com/office/drawing/2014/main" id="{DAD29C3D-091C-38CB-9F51-B10477C587A0}"/>
              </a:ext>
            </a:extLst>
          </p:cNvPr>
          <p:cNvCxnSpPr>
            <a:cxnSpLocks/>
          </p:cNvCxnSpPr>
          <p:nvPr/>
        </p:nvCxnSpPr>
        <p:spPr>
          <a:xfrm>
            <a:off x="295275" y="644687"/>
            <a:ext cx="7010400"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99B7E37E-13E8-CB85-E031-002B4113D6D5}"/>
              </a:ext>
            </a:extLst>
          </p:cNvPr>
          <p:cNvSpPr txBox="1"/>
          <p:nvPr/>
        </p:nvSpPr>
        <p:spPr>
          <a:xfrm>
            <a:off x="504646" y="71794"/>
            <a:ext cx="5237331" cy="646331"/>
          </a:xfrm>
          <a:prstGeom prst="rect">
            <a:avLst/>
          </a:prstGeom>
          <a:noFill/>
        </p:spPr>
        <p:txBody>
          <a:bodyPr wrap="none" rtlCol="0">
            <a:spAutoFit/>
          </a:bodyPr>
          <a:lstStyle/>
          <a:p>
            <a:r>
              <a:rPr lang="fr-FR" sz="3600" dirty="0">
                <a:solidFill>
                  <a:srgbClr val="1C7CBB"/>
                </a:solidFill>
                <a:latin typeface="Times New Roman" panose="02020603050405020304" pitchFamily="18" charset="0"/>
                <a:cs typeface="Times New Roman" panose="02020603050405020304" pitchFamily="18" charset="0"/>
              </a:rPr>
              <a:t>Fonctionnement de Jenkins</a:t>
            </a:r>
          </a:p>
        </p:txBody>
      </p:sp>
      <p:sp>
        <p:nvSpPr>
          <p:cNvPr id="46" name="Oval 45">
            <a:extLst>
              <a:ext uri="{FF2B5EF4-FFF2-40B4-BE49-F238E27FC236}">
                <a16:creationId xmlns:a16="http://schemas.microsoft.com/office/drawing/2014/main" id="{78803654-DF80-493E-53CD-ADB590A85BC1}"/>
              </a:ext>
            </a:extLst>
          </p:cNvPr>
          <p:cNvSpPr/>
          <p:nvPr/>
        </p:nvSpPr>
        <p:spPr>
          <a:xfrm>
            <a:off x="0" y="133350"/>
            <a:ext cx="590550" cy="584775"/>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Espace réservé du numéro de diapositive 72">
            <a:extLst>
              <a:ext uri="{FF2B5EF4-FFF2-40B4-BE49-F238E27FC236}">
                <a16:creationId xmlns:a16="http://schemas.microsoft.com/office/drawing/2014/main" id="{734CDC8D-F2C3-A471-34CB-F12E9205862B}"/>
              </a:ext>
            </a:extLst>
          </p:cNvPr>
          <p:cNvSpPr>
            <a:spLocks noGrp="1"/>
          </p:cNvSpPr>
          <p:nvPr>
            <p:ph type="sldNum" sz="quarter" idx="12"/>
          </p:nvPr>
        </p:nvSpPr>
        <p:spPr/>
        <p:txBody>
          <a:bodyPr/>
          <a:lstStyle/>
          <a:p>
            <a:fld id="{DA200185-2256-4785-9B76-B1E797024068}" type="slidenum">
              <a:rPr lang="fr-FR" smtClean="0"/>
              <a:t>22</a:t>
            </a:fld>
            <a:endParaRPr lang="fr-FR"/>
          </a:p>
        </p:txBody>
      </p:sp>
      <p:pic>
        <p:nvPicPr>
          <p:cNvPr id="15" name="Graphique 14" descr="Avertissement avec un remplissage uni">
            <a:extLst>
              <a:ext uri="{FF2B5EF4-FFF2-40B4-BE49-F238E27FC236}">
                <a16:creationId xmlns:a16="http://schemas.microsoft.com/office/drawing/2014/main" id="{C020EA79-CDD1-ECED-E0FC-53F2FEEEDDE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46926" y="1126191"/>
            <a:ext cx="571500" cy="571500"/>
          </a:xfrm>
          <a:prstGeom prst="rect">
            <a:avLst/>
          </a:prstGeom>
        </p:spPr>
      </p:pic>
      <p:grpSp>
        <p:nvGrpSpPr>
          <p:cNvPr id="219" name="Groupe 218">
            <a:extLst>
              <a:ext uri="{FF2B5EF4-FFF2-40B4-BE49-F238E27FC236}">
                <a16:creationId xmlns:a16="http://schemas.microsoft.com/office/drawing/2014/main" id="{FD1191A3-8F1A-07C7-0F70-F78CC6E59F8D}"/>
              </a:ext>
            </a:extLst>
          </p:cNvPr>
          <p:cNvGrpSpPr/>
          <p:nvPr/>
        </p:nvGrpSpPr>
        <p:grpSpPr>
          <a:xfrm>
            <a:off x="10453534" y="0"/>
            <a:ext cx="1529739" cy="395703"/>
            <a:chOff x="10453534" y="43567"/>
            <a:chExt cx="1529739" cy="395703"/>
          </a:xfrm>
        </p:grpSpPr>
        <p:sp>
          <p:nvSpPr>
            <p:cNvPr id="214" name="Oval 70">
              <a:extLst>
                <a:ext uri="{FF2B5EF4-FFF2-40B4-BE49-F238E27FC236}">
                  <a16:creationId xmlns:a16="http://schemas.microsoft.com/office/drawing/2014/main" id="{2E82085F-E5F3-21FD-0335-C09D1CE34823}"/>
                </a:ext>
              </a:extLst>
            </p:cNvPr>
            <p:cNvSpPr/>
            <p:nvPr/>
          </p:nvSpPr>
          <p:spPr>
            <a:xfrm>
              <a:off x="10453534" y="141989"/>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73">
              <a:extLst>
                <a:ext uri="{FF2B5EF4-FFF2-40B4-BE49-F238E27FC236}">
                  <a16:creationId xmlns:a16="http://schemas.microsoft.com/office/drawing/2014/main" id="{1B4778C0-5E88-2E79-279D-2036E6DABCD0}"/>
                </a:ext>
              </a:extLst>
            </p:cNvPr>
            <p:cNvSpPr/>
            <p:nvPr/>
          </p:nvSpPr>
          <p:spPr>
            <a:xfrm>
              <a:off x="10729315" y="133350"/>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75">
              <a:extLst>
                <a:ext uri="{FF2B5EF4-FFF2-40B4-BE49-F238E27FC236}">
                  <a16:creationId xmlns:a16="http://schemas.microsoft.com/office/drawing/2014/main" id="{37B8C614-66AF-3EB9-E1EE-D9C0F33FE5D6}"/>
                </a:ext>
              </a:extLst>
            </p:cNvPr>
            <p:cNvSpPr/>
            <p:nvPr/>
          </p:nvSpPr>
          <p:spPr>
            <a:xfrm>
              <a:off x="11005096" y="141989"/>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76">
              <a:extLst>
                <a:ext uri="{FF2B5EF4-FFF2-40B4-BE49-F238E27FC236}">
                  <a16:creationId xmlns:a16="http://schemas.microsoft.com/office/drawing/2014/main" id="{E4EE37CB-979D-210D-D21F-55331ED96CAE}"/>
                </a:ext>
              </a:extLst>
            </p:cNvPr>
            <p:cNvSpPr/>
            <p:nvPr/>
          </p:nvSpPr>
          <p:spPr>
            <a:xfrm>
              <a:off x="11280877" y="43567"/>
              <a:ext cx="426613" cy="395703"/>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77">
              <a:extLst>
                <a:ext uri="{FF2B5EF4-FFF2-40B4-BE49-F238E27FC236}">
                  <a16:creationId xmlns:a16="http://schemas.microsoft.com/office/drawing/2014/main" id="{D0B3345B-8460-412A-AAFA-7892B067358F}"/>
                </a:ext>
              </a:extLst>
            </p:cNvPr>
            <p:cNvSpPr/>
            <p:nvPr/>
          </p:nvSpPr>
          <p:spPr>
            <a:xfrm>
              <a:off x="11792773" y="141989"/>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 4" descr="J6">
            <a:extLst>
              <a:ext uri="{FF2B5EF4-FFF2-40B4-BE49-F238E27FC236}">
                <a16:creationId xmlns:a16="http://schemas.microsoft.com/office/drawing/2014/main" id="{570DB1F6-EF58-7088-158A-581C571592F8}"/>
              </a:ext>
            </a:extLst>
          </p:cNvPr>
          <p:cNvPicPr>
            <a:picLocks noGrp="1" noChangeAspect="1"/>
          </p:cNvPicPr>
          <p:nvPr isPhoto="1"/>
        </p:nvPicPr>
        <p:blipFill>
          <a:blip r:embed="rId7">
            <a:extLst>
              <a:ext uri="{BEBA8EAE-BF5A-486C-A8C5-ECC9F3942E4B}">
                <a14:imgProps xmlns:a14="http://schemas.microsoft.com/office/drawing/2010/main">
                  <a14:imgLayer r:embed="rId8">
                    <a14:imgEffect>
                      <a14:sharpenSoften amount="25000"/>
                    </a14:imgEffect>
                    <a14:imgEffect>
                      <a14:saturation sat="200000"/>
                    </a14:imgEffect>
                  </a14:imgLayer>
                </a14:imgProps>
              </a:ext>
              <a:ext uri="{28A0092B-C50C-407E-A947-70E740481C1C}">
                <a14:useLocalDpi xmlns:a14="http://schemas.microsoft.com/office/drawing/2010/main" val="0"/>
              </a:ext>
            </a:extLst>
          </a:blip>
          <a:srcRect r="13318" b="1"/>
          <a:stretch/>
        </p:blipFill>
        <p:spPr>
          <a:xfrm>
            <a:off x="590550" y="918979"/>
            <a:ext cx="10763250" cy="5965348"/>
          </a:xfrm>
          <a:prstGeom prst="rect">
            <a:avLst/>
          </a:prstGeom>
        </p:spPr>
      </p:pic>
    </p:spTree>
    <p:extLst>
      <p:ext uri="{BB962C8B-B14F-4D97-AF65-F5344CB8AC3E}">
        <p14:creationId xmlns:p14="http://schemas.microsoft.com/office/powerpoint/2010/main" val="4066568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1888A-9DB1-5078-3E03-21AD2CCBDD47}"/>
            </a:ext>
          </a:extLst>
        </p:cNvPr>
        <p:cNvGrpSpPr/>
        <p:nvPr/>
      </p:nvGrpSpPr>
      <p:grpSpPr>
        <a:xfrm>
          <a:off x="0" y="0"/>
          <a:ext cx="0" cy="0"/>
          <a:chOff x="0" y="0"/>
          <a:chExt cx="0" cy="0"/>
        </a:xfrm>
      </p:grpSpPr>
      <p:pic>
        <p:nvPicPr>
          <p:cNvPr id="4" name="Picture 2" descr="5 Benefits of Implementing a CI/CD Pipeline — Ranorex Blog">
            <a:extLst>
              <a:ext uri="{FF2B5EF4-FFF2-40B4-BE49-F238E27FC236}">
                <a16:creationId xmlns:a16="http://schemas.microsoft.com/office/drawing/2014/main" id="{8052BC53-E881-44DE-1231-8E1E6A72E686}"/>
              </a:ext>
            </a:extLst>
          </p:cNvPr>
          <p:cNvPicPr>
            <a:picLocks noChangeAspect="1" noChangeArrowheads="1"/>
          </p:cNvPicPr>
          <p:nvPr/>
        </p:nvPicPr>
        <p:blipFill>
          <a:blip r:embed="rId3">
            <a:alphaModFix amt="35000"/>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206188"/>
            <a:ext cx="12317506" cy="7054067"/>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Connector 68">
            <a:extLst>
              <a:ext uri="{FF2B5EF4-FFF2-40B4-BE49-F238E27FC236}">
                <a16:creationId xmlns:a16="http://schemas.microsoft.com/office/drawing/2014/main" id="{D4B4912A-3126-0981-D4FC-B4CD03430AF2}"/>
              </a:ext>
            </a:extLst>
          </p:cNvPr>
          <p:cNvCxnSpPr>
            <a:cxnSpLocks/>
          </p:cNvCxnSpPr>
          <p:nvPr/>
        </p:nvCxnSpPr>
        <p:spPr>
          <a:xfrm>
            <a:off x="295275" y="644687"/>
            <a:ext cx="7010400"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DCA65081-95BC-7691-6DCD-045F888B149B}"/>
              </a:ext>
            </a:extLst>
          </p:cNvPr>
          <p:cNvSpPr txBox="1"/>
          <p:nvPr/>
        </p:nvSpPr>
        <p:spPr>
          <a:xfrm>
            <a:off x="504646" y="71794"/>
            <a:ext cx="5237331" cy="646331"/>
          </a:xfrm>
          <a:prstGeom prst="rect">
            <a:avLst/>
          </a:prstGeom>
          <a:noFill/>
        </p:spPr>
        <p:txBody>
          <a:bodyPr wrap="none" rtlCol="0">
            <a:spAutoFit/>
          </a:bodyPr>
          <a:lstStyle/>
          <a:p>
            <a:r>
              <a:rPr lang="fr-FR" sz="3600" dirty="0">
                <a:solidFill>
                  <a:srgbClr val="1C7CBB"/>
                </a:solidFill>
                <a:latin typeface="Times New Roman" panose="02020603050405020304" pitchFamily="18" charset="0"/>
                <a:cs typeface="Times New Roman" panose="02020603050405020304" pitchFamily="18" charset="0"/>
              </a:rPr>
              <a:t>Fonctionnement de Jenkins</a:t>
            </a:r>
          </a:p>
        </p:txBody>
      </p:sp>
      <p:sp>
        <p:nvSpPr>
          <p:cNvPr id="46" name="Oval 45">
            <a:extLst>
              <a:ext uri="{FF2B5EF4-FFF2-40B4-BE49-F238E27FC236}">
                <a16:creationId xmlns:a16="http://schemas.microsoft.com/office/drawing/2014/main" id="{E383EAE0-74DF-B77C-0DEA-21F2ADB3A970}"/>
              </a:ext>
            </a:extLst>
          </p:cNvPr>
          <p:cNvSpPr/>
          <p:nvPr/>
        </p:nvSpPr>
        <p:spPr>
          <a:xfrm>
            <a:off x="0" y="133350"/>
            <a:ext cx="590550" cy="584775"/>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Espace réservé du numéro de diapositive 72">
            <a:extLst>
              <a:ext uri="{FF2B5EF4-FFF2-40B4-BE49-F238E27FC236}">
                <a16:creationId xmlns:a16="http://schemas.microsoft.com/office/drawing/2014/main" id="{FC95EEF8-C5EB-2500-EBCB-A586187254A5}"/>
              </a:ext>
            </a:extLst>
          </p:cNvPr>
          <p:cNvSpPr>
            <a:spLocks noGrp="1"/>
          </p:cNvSpPr>
          <p:nvPr>
            <p:ph type="sldNum" sz="quarter" idx="12"/>
          </p:nvPr>
        </p:nvSpPr>
        <p:spPr/>
        <p:txBody>
          <a:bodyPr/>
          <a:lstStyle/>
          <a:p>
            <a:fld id="{DA200185-2256-4785-9B76-B1E797024068}" type="slidenum">
              <a:rPr lang="fr-FR" smtClean="0"/>
              <a:t>23</a:t>
            </a:fld>
            <a:endParaRPr lang="fr-FR"/>
          </a:p>
        </p:txBody>
      </p:sp>
      <p:pic>
        <p:nvPicPr>
          <p:cNvPr id="15" name="Graphique 14" descr="Avertissement avec un remplissage uni">
            <a:extLst>
              <a:ext uri="{FF2B5EF4-FFF2-40B4-BE49-F238E27FC236}">
                <a16:creationId xmlns:a16="http://schemas.microsoft.com/office/drawing/2014/main" id="{6BFE2CA6-BBD5-DF02-2294-0D28522A8D4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46926" y="1126191"/>
            <a:ext cx="571500" cy="571500"/>
          </a:xfrm>
          <a:prstGeom prst="rect">
            <a:avLst/>
          </a:prstGeom>
        </p:spPr>
      </p:pic>
      <p:grpSp>
        <p:nvGrpSpPr>
          <p:cNvPr id="219" name="Groupe 218">
            <a:extLst>
              <a:ext uri="{FF2B5EF4-FFF2-40B4-BE49-F238E27FC236}">
                <a16:creationId xmlns:a16="http://schemas.microsoft.com/office/drawing/2014/main" id="{AEDADB5A-446C-3A91-2DC7-C1FF31603B1C}"/>
              </a:ext>
            </a:extLst>
          </p:cNvPr>
          <p:cNvGrpSpPr/>
          <p:nvPr/>
        </p:nvGrpSpPr>
        <p:grpSpPr>
          <a:xfrm>
            <a:off x="10453534" y="0"/>
            <a:ext cx="1529739" cy="395703"/>
            <a:chOff x="10453534" y="43567"/>
            <a:chExt cx="1529739" cy="395703"/>
          </a:xfrm>
        </p:grpSpPr>
        <p:sp>
          <p:nvSpPr>
            <p:cNvPr id="214" name="Oval 70">
              <a:extLst>
                <a:ext uri="{FF2B5EF4-FFF2-40B4-BE49-F238E27FC236}">
                  <a16:creationId xmlns:a16="http://schemas.microsoft.com/office/drawing/2014/main" id="{B3F54A83-579D-EC91-567B-D2D71DBEC1D5}"/>
                </a:ext>
              </a:extLst>
            </p:cNvPr>
            <p:cNvSpPr/>
            <p:nvPr/>
          </p:nvSpPr>
          <p:spPr>
            <a:xfrm>
              <a:off x="10453534" y="141989"/>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73">
              <a:extLst>
                <a:ext uri="{FF2B5EF4-FFF2-40B4-BE49-F238E27FC236}">
                  <a16:creationId xmlns:a16="http://schemas.microsoft.com/office/drawing/2014/main" id="{CC87CF54-3AEC-1FD4-27B7-A02951E4C2A7}"/>
                </a:ext>
              </a:extLst>
            </p:cNvPr>
            <p:cNvSpPr/>
            <p:nvPr/>
          </p:nvSpPr>
          <p:spPr>
            <a:xfrm>
              <a:off x="10729315" y="133350"/>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75">
              <a:extLst>
                <a:ext uri="{FF2B5EF4-FFF2-40B4-BE49-F238E27FC236}">
                  <a16:creationId xmlns:a16="http://schemas.microsoft.com/office/drawing/2014/main" id="{22BB177A-AF20-D9B9-57A3-81DBB58B8108}"/>
                </a:ext>
              </a:extLst>
            </p:cNvPr>
            <p:cNvSpPr/>
            <p:nvPr/>
          </p:nvSpPr>
          <p:spPr>
            <a:xfrm>
              <a:off x="11005096" y="141989"/>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76">
              <a:extLst>
                <a:ext uri="{FF2B5EF4-FFF2-40B4-BE49-F238E27FC236}">
                  <a16:creationId xmlns:a16="http://schemas.microsoft.com/office/drawing/2014/main" id="{146BF943-C3DA-734B-359B-EE4CFE0F6B1F}"/>
                </a:ext>
              </a:extLst>
            </p:cNvPr>
            <p:cNvSpPr/>
            <p:nvPr/>
          </p:nvSpPr>
          <p:spPr>
            <a:xfrm>
              <a:off x="11280877" y="43567"/>
              <a:ext cx="426613" cy="395703"/>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77">
              <a:extLst>
                <a:ext uri="{FF2B5EF4-FFF2-40B4-BE49-F238E27FC236}">
                  <a16:creationId xmlns:a16="http://schemas.microsoft.com/office/drawing/2014/main" id="{CD6473A1-88A3-E31A-269A-17972CB3FF4F}"/>
                </a:ext>
              </a:extLst>
            </p:cNvPr>
            <p:cNvSpPr/>
            <p:nvPr/>
          </p:nvSpPr>
          <p:spPr>
            <a:xfrm>
              <a:off x="11792773" y="141989"/>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 4" descr="j8">
            <a:extLst>
              <a:ext uri="{FF2B5EF4-FFF2-40B4-BE49-F238E27FC236}">
                <a16:creationId xmlns:a16="http://schemas.microsoft.com/office/drawing/2014/main" id="{C0887971-92C2-B9C7-4B1D-C00C19B8E233}"/>
              </a:ext>
            </a:extLst>
          </p:cNvPr>
          <p:cNvPicPr>
            <a:picLocks noGrp="1" noChangeAspect="1"/>
          </p:cNvPicPr>
          <p:nvPr isPhoto="1"/>
        </p:nvPicPr>
        <p:blipFill>
          <a:blip r:embed="rId7">
            <a:extLst>
              <a:ext uri="{BEBA8EAE-BF5A-486C-A8C5-ECC9F3942E4B}">
                <a14:imgProps xmlns:a14="http://schemas.microsoft.com/office/drawing/2010/main">
                  <a14:imgLayer r:embed="rId8">
                    <a14:imgEffect>
                      <a14:sharpenSoften amount="25000"/>
                    </a14:imgEffect>
                    <a14:imgEffect>
                      <a14:saturation sat="300000"/>
                    </a14:imgEffect>
                  </a14:imgLayer>
                </a14:imgProps>
              </a:ext>
              <a:ext uri="{28A0092B-C50C-407E-A947-70E740481C1C}">
                <a14:useLocalDpi xmlns:a14="http://schemas.microsoft.com/office/drawing/2010/main" val="0"/>
              </a:ext>
            </a:extLst>
          </a:blip>
          <a:srcRect t="2637" b="5917"/>
          <a:stretch/>
        </p:blipFill>
        <p:spPr>
          <a:xfrm>
            <a:off x="336705" y="861815"/>
            <a:ext cx="10392609" cy="5689662"/>
          </a:xfrm>
          <a:prstGeom prst="rect">
            <a:avLst/>
          </a:prstGeom>
        </p:spPr>
      </p:pic>
    </p:spTree>
    <p:extLst>
      <p:ext uri="{BB962C8B-B14F-4D97-AF65-F5344CB8AC3E}">
        <p14:creationId xmlns:p14="http://schemas.microsoft.com/office/powerpoint/2010/main" val="2662305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F2625-700E-E5E7-7D06-B2A6E33B362F}"/>
            </a:ext>
          </a:extLst>
        </p:cNvPr>
        <p:cNvGrpSpPr/>
        <p:nvPr/>
      </p:nvGrpSpPr>
      <p:grpSpPr>
        <a:xfrm>
          <a:off x="0" y="0"/>
          <a:ext cx="0" cy="0"/>
          <a:chOff x="0" y="0"/>
          <a:chExt cx="0" cy="0"/>
        </a:xfrm>
      </p:grpSpPr>
      <p:pic>
        <p:nvPicPr>
          <p:cNvPr id="4" name="Picture 2" descr="5 Benefits of Implementing a CI/CD Pipeline — Ranorex Blog">
            <a:extLst>
              <a:ext uri="{FF2B5EF4-FFF2-40B4-BE49-F238E27FC236}">
                <a16:creationId xmlns:a16="http://schemas.microsoft.com/office/drawing/2014/main" id="{C2F51105-CDEA-234C-6514-8E158534621F}"/>
              </a:ext>
            </a:extLst>
          </p:cNvPr>
          <p:cNvPicPr>
            <a:picLocks noChangeAspect="1" noChangeArrowheads="1"/>
          </p:cNvPicPr>
          <p:nvPr/>
        </p:nvPicPr>
        <p:blipFill>
          <a:blip r:embed="rId3">
            <a:alphaModFix amt="35000"/>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206188"/>
            <a:ext cx="12317506" cy="7054067"/>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Connector 68">
            <a:extLst>
              <a:ext uri="{FF2B5EF4-FFF2-40B4-BE49-F238E27FC236}">
                <a16:creationId xmlns:a16="http://schemas.microsoft.com/office/drawing/2014/main" id="{605FFEE7-AD96-0015-9D74-1A5AE885EFCB}"/>
              </a:ext>
            </a:extLst>
          </p:cNvPr>
          <p:cNvCxnSpPr>
            <a:cxnSpLocks/>
          </p:cNvCxnSpPr>
          <p:nvPr/>
        </p:nvCxnSpPr>
        <p:spPr>
          <a:xfrm>
            <a:off x="295275" y="644687"/>
            <a:ext cx="7010400"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A8D03295-B7AD-6B51-9FDF-97810C5BFC29}"/>
              </a:ext>
            </a:extLst>
          </p:cNvPr>
          <p:cNvSpPr txBox="1"/>
          <p:nvPr/>
        </p:nvSpPr>
        <p:spPr>
          <a:xfrm>
            <a:off x="504646" y="71794"/>
            <a:ext cx="5237331" cy="646331"/>
          </a:xfrm>
          <a:prstGeom prst="rect">
            <a:avLst/>
          </a:prstGeom>
          <a:noFill/>
        </p:spPr>
        <p:txBody>
          <a:bodyPr wrap="none" rtlCol="0">
            <a:spAutoFit/>
          </a:bodyPr>
          <a:lstStyle/>
          <a:p>
            <a:r>
              <a:rPr lang="fr-FR" sz="3600" dirty="0">
                <a:solidFill>
                  <a:srgbClr val="1C7CBB"/>
                </a:solidFill>
                <a:latin typeface="Times New Roman" panose="02020603050405020304" pitchFamily="18" charset="0"/>
                <a:cs typeface="Times New Roman" panose="02020603050405020304" pitchFamily="18" charset="0"/>
              </a:rPr>
              <a:t>Fonctionnement de Jenkins</a:t>
            </a:r>
          </a:p>
        </p:txBody>
      </p:sp>
      <p:sp>
        <p:nvSpPr>
          <p:cNvPr id="46" name="Oval 45">
            <a:extLst>
              <a:ext uri="{FF2B5EF4-FFF2-40B4-BE49-F238E27FC236}">
                <a16:creationId xmlns:a16="http://schemas.microsoft.com/office/drawing/2014/main" id="{04C0CAC4-2364-683A-8853-9E63D93284F3}"/>
              </a:ext>
            </a:extLst>
          </p:cNvPr>
          <p:cNvSpPr/>
          <p:nvPr/>
        </p:nvSpPr>
        <p:spPr>
          <a:xfrm>
            <a:off x="0" y="133350"/>
            <a:ext cx="590550" cy="584775"/>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Espace réservé du numéro de diapositive 72">
            <a:extLst>
              <a:ext uri="{FF2B5EF4-FFF2-40B4-BE49-F238E27FC236}">
                <a16:creationId xmlns:a16="http://schemas.microsoft.com/office/drawing/2014/main" id="{FCCAC0B3-15E6-E818-B209-A443DD28A5A8}"/>
              </a:ext>
            </a:extLst>
          </p:cNvPr>
          <p:cNvSpPr>
            <a:spLocks noGrp="1"/>
          </p:cNvSpPr>
          <p:nvPr>
            <p:ph type="sldNum" sz="quarter" idx="12"/>
          </p:nvPr>
        </p:nvSpPr>
        <p:spPr/>
        <p:txBody>
          <a:bodyPr/>
          <a:lstStyle/>
          <a:p>
            <a:fld id="{DA200185-2256-4785-9B76-B1E797024068}" type="slidenum">
              <a:rPr lang="fr-FR" smtClean="0"/>
              <a:t>24</a:t>
            </a:fld>
            <a:endParaRPr lang="fr-FR"/>
          </a:p>
        </p:txBody>
      </p:sp>
      <p:pic>
        <p:nvPicPr>
          <p:cNvPr id="15" name="Graphique 14" descr="Avertissement avec un remplissage uni">
            <a:extLst>
              <a:ext uri="{FF2B5EF4-FFF2-40B4-BE49-F238E27FC236}">
                <a16:creationId xmlns:a16="http://schemas.microsoft.com/office/drawing/2014/main" id="{AC892EEA-6037-F7DC-1C6A-EFB8B5664F6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46926" y="1126191"/>
            <a:ext cx="571500" cy="571500"/>
          </a:xfrm>
          <a:prstGeom prst="rect">
            <a:avLst/>
          </a:prstGeom>
        </p:spPr>
      </p:pic>
      <p:grpSp>
        <p:nvGrpSpPr>
          <p:cNvPr id="219" name="Groupe 218">
            <a:extLst>
              <a:ext uri="{FF2B5EF4-FFF2-40B4-BE49-F238E27FC236}">
                <a16:creationId xmlns:a16="http://schemas.microsoft.com/office/drawing/2014/main" id="{7DAFD0E0-1F63-F171-71D6-2B07223B6BCC}"/>
              </a:ext>
            </a:extLst>
          </p:cNvPr>
          <p:cNvGrpSpPr/>
          <p:nvPr/>
        </p:nvGrpSpPr>
        <p:grpSpPr>
          <a:xfrm>
            <a:off x="10453534" y="0"/>
            <a:ext cx="1529739" cy="395703"/>
            <a:chOff x="10453534" y="43567"/>
            <a:chExt cx="1529739" cy="395703"/>
          </a:xfrm>
        </p:grpSpPr>
        <p:sp>
          <p:nvSpPr>
            <p:cNvPr id="214" name="Oval 70">
              <a:extLst>
                <a:ext uri="{FF2B5EF4-FFF2-40B4-BE49-F238E27FC236}">
                  <a16:creationId xmlns:a16="http://schemas.microsoft.com/office/drawing/2014/main" id="{1EE94613-8FF3-A406-39F3-2728F6AF5794}"/>
                </a:ext>
              </a:extLst>
            </p:cNvPr>
            <p:cNvSpPr/>
            <p:nvPr/>
          </p:nvSpPr>
          <p:spPr>
            <a:xfrm>
              <a:off x="10453534" y="141989"/>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73">
              <a:extLst>
                <a:ext uri="{FF2B5EF4-FFF2-40B4-BE49-F238E27FC236}">
                  <a16:creationId xmlns:a16="http://schemas.microsoft.com/office/drawing/2014/main" id="{1A8F16F6-9C98-223C-7890-722E47F3F075}"/>
                </a:ext>
              </a:extLst>
            </p:cNvPr>
            <p:cNvSpPr/>
            <p:nvPr/>
          </p:nvSpPr>
          <p:spPr>
            <a:xfrm>
              <a:off x="10729315" y="133350"/>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75">
              <a:extLst>
                <a:ext uri="{FF2B5EF4-FFF2-40B4-BE49-F238E27FC236}">
                  <a16:creationId xmlns:a16="http://schemas.microsoft.com/office/drawing/2014/main" id="{6BD87E51-B968-4612-8C22-9C544500AF92}"/>
                </a:ext>
              </a:extLst>
            </p:cNvPr>
            <p:cNvSpPr/>
            <p:nvPr/>
          </p:nvSpPr>
          <p:spPr>
            <a:xfrm>
              <a:off x="11005096" y="141989"/>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76">
              <a:extLst>
                <a:ext uri="{FF2B5EF4-FFF2-40B4-BE49-F238E27FC236}">
                  <a16:creationId xmlns:a16="http://schemas.microsoft.com/office/drawing/2014/main" id="{2A5BD1CD-6190-B480-4B90-A40938B398FC}"/>
                </a:ext>
              </a:extLst>
            </p:cNvPr>
            <p:cNvSpPr/>
            <p:nvPr/>
          </p:nvSpPr>
          <p:spPr>
            <a:xfrm>
              <a:off x="11280877" y="43567"/>
              <a:ext cx="426613" cy="395703"/>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77">
              <a:extLst>
                <a:ext uri="{FF2B5EF4-FFF2-40B4-BE49-F238E27FC236}">
                  <a16:creationId xmlns:a16="http://schemas.microsoft.com/office/drawing/2014/main" id="{3E228CB5-49F2-C0D2-BFAA-AB3C169C04B0}"/>
                </a:ext>
              </a:extLst>
            </p:cNvPr>
            <p:cNvSpPr/>
            <p:nvPr/>
          </p:nvSpPr>
          <p:spPr>
            <a:xfrm>
              <a:off x="11792773" y="141989"/>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descr="jenkinsfile">
            <a:extLst>
              <a:ext uri="{FF2B5EF4-FFF2-40B4-BE49-F238E27FC236}">
                <a16:creationId xmlns:a16="http://schemas.microsoft.com/office/drawing/2014/main" id="{2BDA5C92-8C39-453A-EF57-7906B8FAD1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1223963"/>
            <a:ext cx="9753600" cy="5222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502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E086E-581B-51D5-6D8C-F374DB720499}"/>
            </a:ext>
          </a:extLst>
        </p:cNvPr>
        <p:cNvGrpSpPr/>
        <p:nvPr/>
      </p:nvGrpSpPr>
      <p:grpSpPr>
        <a:xfrm>
          <a:off x="0" y="0"/>
          <a:ext cx="0" cy="0"/>
          <a:chOff x="0" y="0"/>
          <a:chExt cx="0" cy="0"/>
        </a:xfrm>
      </p:grpSpPr>
      <p:pic>
        <p:nvPicPr>
          <p:cNvPr id="4" name="Picture 2" descr="5 Benefits of Implementing a CI/CD Pipeline — Ranorex Blog">
            <a:extLst>
              <a:ext uri="{FF2B5EF4-FFF2-40B4-BE49-F238E27FC236}">
                <a16:creationId xmlns:a16="http://schemas.microsoft.com/office/drawing/2014/main" id="{598F3D67-A3F5-E91F-F223-E09CA3758C0B}"/>
              </a:ext>
            </a:extLst>
          </p:cNvPr>
          <p:cNvPicPr>
            <a:picLocks noChangeAspect="1" noChangeArrowheads="1"/>
          </p:cNvPicPr>
          <p:nvPr/>
        </p:nvPicPr>
        <p:blipFill>
          <a:blip r:embed="rId3">
            <a:alphaModFix amt="35000"/>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206188"/>
            <a:ext cx="12317506" cy="7054067"/>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Connector 68">
            <a:extLst>
              <a:ext uri="{FF2B5EF4-FFF2-40B4-BE49-F238E27FC236}">
                <a16:creationId xmlns:a16="http://schemas.microsoft.com/office/drawing/2014/main" id="{99531C4E-C064-B137-577A-4565219FE277}"/>
              </a:ext>
            </a:extLst>
          </p:cNvPr>
          <p:cNvCxnSpPr>
            <a:cxnSpLocks/>
          </p:cNvCxnSpPr>
          <p:nvPr/>
        </p:nvCxnSpPr>
        <p:spPr>
          <a:xfrm>
            <a:off x="295275" y="644687"/>
            <a:ext cx="7010400"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28C74000-D9F5-7969-D8C1-3B1936A5A132}"/>
              </a:ext>
            </a:extLst>
          </p:cNvPr>
          <p:cNvSpPr txBox="1"/>
          <p:nvPr/>
        </p:nvSpPr>
        <p:spPr>
          <a:xfrm>
            <a:off x="504646" y="71794"/>
            <a:ext cx="5237331" cy="646331"/>
          </a:xfrm>
          <a:prstGeom prst="rect">
            <a:avLst/>
          </a:prstGeom>
          <a:noFill/>
        </p:spPr>
        <p:txBody>
          <a:bodyPr wrap="none" rtlCol="0">
            <a:spAutoFit/>
          </a:bodyPr>
          <a:lstStyle/>
          <a:p>
            <a:r>
              <a:rPr lang="fr-FR" sz="3600" dirty="0">
                <a:solidFill>
                  <a:srgbClr val="1C7CBB"/>
                </a:solidFill>
                <a:latin typeface="Times New Roman" panose="02020603050405020304" pitchFamily="18" charset="0"/>
                <a:cs typeface="Times New Roman" panose="02020603050405020304" pitchFamily="18" charset="0"/>
              </a:rPr>
              <a:t>Fonctionnement de Jenkins</a:t>
            </a:r>
          </a:p>
        </p:txBody>
      </p:sp>
      <p:sp>
        <p:nvSpPr>
          <p:cNvPr id="46" name="Oval 45">
            <a:extLst>
              <a:ext uri="{FF2B5EF4-FFF2-40B4-BE49-F238E27FC236}">
                <a16:creationId xmlns:a16="http://schemas.microsoft.com/office/drawing/2014/main" id="{627A34B3-1391-053A-9563-AEBBE68FCD33}"/>
              </a:ext>
            </a:extLst>
          </p:cNvPr>
          <p:cNvSpPr/>
          <p:nvPr/>
        </p:nvSpPr>
        <p:spPr>
          <a:xfrm>
            <a:off x="0" y="133350"/>
            <a:ext cx="590550" cy="584775"/>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Espace réservé du numéro de diapositive 72">
            <a:extLst>
              <a:ext uri="{FF2B5EF4-FFF2-40B4-BE49-F238E27FC236}">
                <a16:creationId xmlns:a16="http://schemas.microsoft.com/office/drawing/2014/main" id="{E8F422A9-C501-6180-5B1A-763A3D2461D5}"/>
              </a:ext>
            </a:extLst>
          </p:cNvPr>
          <p:cNvSpPr>
            <a:spLocks noGrp="1"/>
          </p:cNvSpPr>
          <p:nvPr>
            <p:ph type="sldNum" sz="quarter" idx="12"/>
          </p:nvPr>
        </p:nvSpPr>
        <p:spPr/>
        <p:txBody>
          <a:bodyPr/>
          <a:lstStyle/>
          <a:p>
            <a:fld id="{DA200185-2256-4785-9B76-B1E797024068}" type="slidenum">
              <a:rPr lang="fr-FR" smtClean="0"/>
              <a:t>25</a:t>
            </a:fld>
            <a:endParaRPr lang="fr-FR"/>
          </a:p>
        </p:txBody>
      </p:sp>
      <p:pic>
        <p:nvPicPr>
          <p:cNvPr id="15" name="Graphique 14" descr="Avertissement avec un remplissage uni">
            <a:extLst>
              <a:ext uri="{FF2B5EF4-FFF2-40B4-BE49-F238E27FC236}">
                <a16:creationId xmlns:a16="http://schemas.microsoft.com/office/drawing/2014/main" id="{4EEC4EBE-08CA-2E28-66C4-00CE399E28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46926" y="1126191"/>
            <a:ext cx="571500" cy="571500"/>
          </a:xfrm>
          <a:prstGeom prst="rect">
            <a:avLst/>
          </a:prstGeom>
        </p:spPr>
      </p:pic>
      <p:grpSp>
        <p:nvGrpSpPr>
          <p:cNvPr id="219" name="Groupe 218">
            <a:extLst>
              <a:ext uri="{FF2B5EF4-FFF2-40B4-BE49-F238E27FC236}">
                <a16:creationId xmlns:a16="http://schemas.microsoft.com/office/drawing/2014/main" id="{DFEBCA3B-B47C-840B-E689-34A0BD5C1EFA}"/>
              </a:ext>
            </a:extLst>
          </p:cNvPr>
          <p:cNvGrpSpPr/>
          <p:nvPr/>
        </p:nvGrpSpPr>
        <p:grpSpPr>
          <a:xfrm>
            <a:off x="10453534" y="0"/>
            <a:ext cx="1529739" cy="395703"/>
            <a:chOff x="10453534" y="43567"/>
            <a:chExt cx="1529739" cy="395703"/>
          </a:xfrm>
        </p:grpSpPr>
        <p:sp>
          <p:nvSpPr>
            <p:cNvPr id="214" name="Oval 70">
              <a:extLst>
                <a:ext uri="{FF2B5EF4-FFF2-40B4-BE49-F238E27FC236}">
                  <a16:creationId xmlns:a16="http://schemas.microsoft.com/office/drawing/2014/main" id="{C8F7ADED-91DC-B892-B1A9-CEE8378353A5}"/>
                </a:ext>
              </a:extLst>
            </p:cNvPr>
            <p:cNvSpPr/>
            <p:nvPr/>
          </p:nvSpPr>
          <p:spPr>
            <a:xfrm>
              <a:off x="10453534" y="141989"/>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73">
              <a:extLst>
                <a:ext uri="{FF2B5EF4-FFF2-40B4-BE49-F238E27FC236}">
                  <a16:creationId xmlns:a16="http://schemas.microsoft.com/office/drawing/2014/main" id="{1A417C77-241A-F274-9D13-F6E0D916B8DE}"/>
                </a:ext>
              </a:extLst>
            </p:cNvPr>
            <p:cNvSpPr/>
            <p:nvPr/>
          </p:nvSpPr>
          <p:spPr>
            <a:xfrm>
              <a:off x="10729315" y="133350"/>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75">
              <a:extLst>
                <a:ext uri="{FF2B5EF4-FFF2-40B4-BE49-F238E27FC236}">
                  <a16:creationId xmlns:a16="http://schemas.microsoft.com/office/drawing/2014/main" id="{65825799-EAF5-4222-5872-90229144F099}"/>
                </a:ext>
              </a:extLst>
            </p:cNvPr>
            <p:cNvSpPr/>
            <p:nvPr/>
          </p:nvSpPr>
          <p:spPr>
            <a:xfrm>
              <a:off x="11005096" y="141989"/>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76">
              <a:extLst>
                <a:ext uri="{FF2B5EF4-FFF2-40B4-BE49-F238E27FC236}">
                  <a16:creationId xmlns:a16="http://schemas.microsoft.com/office/drawing/2014/main" id="{B4AC8EEA-361D-DA1E-F18D-43FD5975E804}"/>
                </a:ext>
              </a:extLst>
            </p:cNvPr>
            <p:cNvSpPr/>
            <p:nvPr/>
          </p:nvSpPr>
          <p:spPr>
            <a:xfrm>
              <a:off x="11280877" y="43567"/>
              <a:ext cx="426613" cy="395703"/>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77">
              <a:extLst>
                <a:ext uri="{FF2B5EF4-FFF2-40B4-BE49-F238E27FC236}">
                  <a16:creationId xmlns:a16="http://schemas.microsoft.com/office/drawing/2014/main" id="{7EDA037C-54C8-47E4-5073-40F8913D01B4}"/>
                </a:ext>
              </a:extLst>
            </p:cNvPr>
            <p:cNvSpPr/>
            <p:nvPr/>
          </p:nvSpPr>
          <p:spPr>
            <a:xfrm>
              <a:off x="11792773" y="141989"/>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e 4">
            <a:extLst>
              <a:ext uri="{FF2B5EF4-FFF2-40B4-BE49-F238E27FC236}">
                <a16:creationId xmlns:a16="http://schemas.microsoft.com/office/drawing/2014/main" id="{3D563F7E-3FB5-6974-8149-EF16BF9C4645}"/>
              </a:ext>
            </a:extLst>
          </p:cNvPr>
          <p:cNvGrpSpPr/>
          <p:nvPr/>
        </p:nvGrpSpPr>
        <p:grpSpPr>
          <a:xfrm>
            <a:off x="364811" y="967845"/>
            <a:ext cx="11672636" cy="5571067"/>
            <a:chOff x="402771" y="458409"/>
            <a:chExt cx="11672636" cy="5571067"/>
          </a:xfrm>
        </p:grpSpPr>
        <p:pic>
          <p:nvPicPr>
            <p:cNvPr id="6" name="Image 5" descr="Une image contenant texte, capture d’écran, logiciel, Icône d’ordinateur&#10;&#10;Description générée automatiquement">
              <a:extLst>
                <a:ext uri="{FF2B5EF4-FFF2-40B4-BE49-F238E27FC236}">
                  <a16:creationId xmlns:a16="http://schemas.microsoft.com/office/drawing/2014/main" id="{3DA642B8-F330-6286-C3F7-62A1C167E554}"/>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tretch>
              <a:fillRect/>
            </a:stretch>
          </p:blipFill>
          <p:spPr>
            <a:xfrm>
              <a:off x="402771" y="458409"/>
              <a:ext cx="2797628" cy="5571067"/>
            </a:xfrm>
            <a:prstGeom prst="rect">
              <a:avLst/>
            </a:prstGeom>
          </p:spPr>
        </p:pic>
        <p:pic>
          <p:nvPicPr>
            <p:cNvPr id="7" name="Image 6" descr="Une image contenant texte, capture d’écran, logiciel, nombre&#10;&#10;Description générée automatiquement">
              <a:extLst>
                <a:ext uri="{FF2B5EF4-FFF2-40B4-BE49-F238E27FC236}">
                  <a16:creationId xmlns:a16="http://schemas.microsoft.com/office/drawing/2014/main" id="{6186BB48-20C1-D103-657B-6567628BBEB7}"/>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25000"/>
                      </a14:imgEffect>
                    </a14:imgLayer>
                  </a14:imgProps>
                </a:ext>
                <a:ext uri="{28A0092B-C50C-407E-A947-70E740481C1C}">
                  <a14:useLocalDpi xmlns:a14="http://schemas.microsoft.com/office/drawing/2010/main" val="0"/>
                </a:ext>
              </a:extLst>
            </a:blip>
            <a:srcRect l="23677"/>
            <a:stretch/>
          </p:blipFill>
          <p:spPr>
            <a:xfrm>
              <a:off x="3341914" y="497288"/>
              <a:ext cx="8733493" cy="5493308"/>
            </a:xfrm>
            <a:prstGeom prst="rect">
              <a:avLst/>
            </a:prstGeom>
          </p:spPr>
        </p:pic>
      </p:grpSp>
    </p:spTree>
    <p:extLst>
      <p:ext uri="{BB962C8B-B14F-4D97-AF65-F5344CB8AC3E}">
        <p14:creationId xmlns:p14="http://schemas.microsoft.com/office/powerpoint/2010/main" val="2218702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FE6DE-C2CF-C18F-0384-73D7AF00495A}"/>
            </a:ext>
          </a:extLst>
        </p:cNvPr>
        <p:cNvGrpSpPr/>
        <p:nvPr/>
      </p:nvGrpSpPr>
      <p:grpSpPr>
        <a:xfrm>
          <a:off x="0" y="0"/>
          <a:ext cx="0" cy="0"/>
          <a:chOff x="0" y="0"/>
          <a:chExt cx="0" cy="0"/>
        </a:xfrm>
      </p:grpSpPr>
      <p:cxnSp>
        <p:nvCxnSpPr>
          <p:cNvPr id="2" name="Straight Connector 68">
            <a:extLst>
              <a:ext uri="{FF2B5EF4-FFF2-40B4-BE49-F238E27FC236}">
                <a16:creationId xmlns:a16="http://schemas.microsoft.com/office/drawing/2014/main" id="{6DE1525C-56A0-773C-6855-431DD71C0ABD}"/>
              </a:ext>
            </a:extLst>
          </p:cNvPr>
          <p:cNvCxnSpPr>
            <a:cxnSpLocks/>
          </p:cNvCxnSpPr>
          <p:nvPr/>
        </p:nvCxnSpPr>
        <p:spPr>
          <a:xfrm>
            <a:off x="295275" y="644687"/>
            <a:ext cx="7010400"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E2F42980-15B6-5732-9DFE-4683F2C67BD9}"/>
              </a:ext>
            </a:extLst>
          </p:cNvPr>
          <p:cNvSpPr txBox="1"/>
          <p:nvPr/>
        </p:nvSpPr>
        <p:spPr>
          <a:xfrm>
            <a:off x="504646" y="71794"/>
            <a:ext cx="5237331" cy="646331"/>
          </a:xfrm>
          <a:prstGeom prst="rect">
            <a:avLst/>
          </a:prstGeom>
          <a:noFill/>
        </p:spPr>
        <p:txBody>
          <a:bodyPr wrap="none" rtlCol="0">
            <a:spAutoFit/>
          </a:bodyPr>
          <a:lstStyle/>
          <a:p>
            <a:r>
              <a:rPr lang="fr-FR" sz="3600" dirty="0">
                <a:solidFill>
                  <a:srgbClr val="1C7CBB"/>
                </a:solidFill>
                <a:latin typeface="Times New Roman" panose="02020603050405020304" pitchFamily="18" charset="0"/>
                <a:cs typeface="Times New Roman" panose="02020603050405020304" pitchFamily="18" charset="0"/>
              </a:rPr>
              <a:t>Fonctionnement de Jenkins</a:t>
            </a:r>
          </a:p>
        </p:txBody>
      </p:sp>
      <p:sp>
        <p:nvSpPr>
          <p:cNvPr id="46" name="Oval 45">
            <a:extLst>
              <a:ext uri="{FF2B5EF4-FFF2-40B4-BE49-F238E27FC236}">
                <a16:creationId xmlns:a16="http://schemas.microsoft.com/office/drawing/2014/main" id="{CCE26E66-580A-9E2C-28D9-F00CD7C84E7E}"/>
              </a:ext>
            </a:extLst>
          </p:cNvPr>
          <p:cNvSpPr/>
          <p:nvPr/>
        </p:nvSpPr>
        <p:spPr>
          <a:xfrm>
            <a:off x="0" y="133350"/>
            <a:ext cx="590550" cy="584775"/>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Espace réservé du numéro de diapositive 72">
            <a:extLst>
              <a:ext uri="{FF2B5EF4-FFF2-40B4-BE49-F238E27FC236}">
                <a16:creationId xmlns:a16="http://schemas.microsoft.com/office/drawing/2014/main" id="{A60EC2A5-3E47-340F-9F85-C56BBA6B87FC}"/>
              </a:ext>
            </a:extLst>
          </p:cNvPr>
          <p:cNvSpPr>
            <a:spLocks noGrp="1"/>
          </p:cNvSpPr>
          <p:nvPr>
            <p:ph type="sldNum" sz="quarter" idx="12"/>
          </p:nvPr>
        </p:nvSpPr>
        <p:spPr/>
        <p:txBody>
          <a:bodyPr/>
          <a:lstStyle/>
          <a:p>
            <a:fld id="{DA200185-2256-4785-9B76-B1E797024068}" type="slidenum">
              <a:rPr lang="fr-FR" smtClean="0"/>
              <a:t>26</a:t>
            </a:fld>
            <a:endParaRPr lang="fr-FR"/>
          </a:p>
        </p:txBody>
      </p:sp>
      <p:pic>
        <p:nvPicPr>
          <p:cNvPr id="15" name="Graphique 14" descr="Avertissement avec un remplissage uni">
            <a:extLst>
              <a:ext uri="{FF2B5EF4-FFF2-40B4-BE49-F238E27FC236}">
                <a16:creationId xmlns:a16="http://schemas.microsoft.com/office/drawing/2014/main" id="{AA7FA4CB-9EA8-5E7C-9C1E-7E55DD3CCA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46926" y="1126191"/>
            <a:ext cx="571500" cy="571500"/>
          </a:xfrm>
          <a:prstGeom prst="rect">
            <a:avLst/>
          </a:prstGeom>
        </p:spPr>
      </p:pic>
      <p:grpSp>
        <p:nvGrpSpPr>
          <p:cNvPr id="219" name="Groupe 218">
            <a:extLst>
              <a:ext uri="{FF2B5EF4-FFF2-40B4-BE49-F238E27FC236}">
                <a16:creationId xmlns:a16="http://schemas.microsoft.com/office/drawing/2014/main" id="{A348B314-BECA-6603-B2EE-1BFEF3903F33}"/>
              </a:ext>
            </a:extLst>
          </p:cNvPr>
          <p:cNvGrpSpPr/>
          <p:nvPr/>
        </p:nvGrpSpPr>
        <p:grpSpPr>
          <a:xfrm>
            <a:off x="10453534" y="0"/>
            <a:ext cx="1529739" cy="395703"/>
            <a:chOff x="10453534" y="43567"/>
            <a:chExt cx="1529739" cy="395703"/>
          </a:xfrm>
        </p:grpSpPr>
        <p:sp>
          <p:nvSpPr>
            <p:cNvPr id="214" name="Oval 70">
              <a:extLst>
                <a:ext uri="{FF2B5EF4-FFF2-40B4-BE49-F238E27FC236}">
                  <a16:creationId xmlns:a16="http://schemas.microsoft.com/office/drawing/2014/main" id="{35B2FB74-E39B-CB90-C175-2EEA20E35D31}"/>
                </a:ext>
              </a:extLst>
            </p:cNvPr>
            <p:cNvSpPr/>
            <p:nvPr/>
          </p:nvSpPr>
          <p:spPr>
            <a:xfrm>
              <a:off x="10453534" y="141989"/>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73">
              <a:extLst>
                <a:ext uri="{FF2B5EF4-FFF2-40B4-BE49-F238E27FC236}">
                  <a16:creationId xmlns:a16="http://schemas.microsoft.com/office/drawing/2014/main" id="{6FD6E69F-D7B2-93B3-018A-909C2B3360D6}"/>
                </a:ext>
              </a:extLst>
            </p:cNvPr>
            <p:cNvSpPr/>
            <p:nvPr/>
          </p:nvSpPr>
          <p:spPr>
            <a:xfrm>
              <a:off x="10729315" y="133350"/>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75">
              <a:extLst>
                <a:ext uri="{FF2B5EF4-FFF2-40B4-BE49-F238E27FC236}">
                  <a16:creationId xmlns:a16="http://schemas.microsoft.com/office/drawing/2014/main" id="{F21C84F4-AD88-FBD6-1F61-CA157F582333}"/>
                </a:ext>
              </a:extLst>
            </p:cNvPr>
            <p:cNvSpPr/>
            <p:nvPr/>
          </p:nvSpPr>
          <p:spPr>
            <a:xfrm>
              <a:off x="11005096" y="141989"/>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76">
              <a:extLst>
                <a:ext uri="{FF2B5EF4-FFF2-40B4-BE49-F238E27FC236}">
                  <a16:creationId xmlns:a16="http://schemas.microsoft.com/office/drawing/2014/main" id="{48BED724-0E67-4CE7-BA61-56817A71FA85}"/>
                </a:ext>
              </a:extLst>
            </p:cNvPr>
            <p:cNvSpPr/>
            <p:nvPr/>
          </p:nvSpPr>
          <p:spPr>
            <a:xfrm>
              <a:off x="11280877" y="43567"/>
              <a:ext cx="426613" cy="395703"/>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77">
              <a:extLst>
                <a:ext uri="{FF2B5EF4-FFF2-40B4-BE49-F238E27FC236}">
                  <a16:creationId xmlns:a16="http://schemas.microsoft.com/office/drawing/2014/main" id="{FCE51B35-1C1A-AC9D-C996-4B89AF187FE8}"/>
                </a:ext>
              </a:extLst>
            </p:cNvPr>
            <p:cNvSpPr/>
            <p:nvPr/>
          </p:nvSpPr>
          <p:spPr>
            <a:xfrm>
              <a:off x="11792773" y="141989"/>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 4">
            <a:extLst>
              <a:ext uri="{FF2B5EF4-FFF2-40B4-BE49-F238E27FC236}">
                <a16:creationId xmlns:a16="http://schemas.microsoft.com/office/drawing/2014/main" id="{43DDBE83-51A9-732C-C2B1-612130D2A263}"/>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 uri="{28A0092B-C50C-407E-A947-70E740481C1C}">
                <a14:useLocalDpi xmlns:a14="http://schemas.microsoft.com/office/drawing/2010/main" val="0"/>
              </a:ext>
            </a:extLst>
          </a:blip>
          <a:stretch>
            <a:fillRect/>
          </a:stretch>
        </p:blipFill>
        <p:spPr>
          <a:xfrm>
            <a:off x="0" y="1411941"/>
            <a:ext cx="12192000" cy="1492250"/>
          </a:xfrm>
          <a:prstGeom prst="rect">
            <a:avLst/>
          </a:prstGeom>
        </p:spPr>
      </p:pic>
    </p:spTree>
    <p:extLst>
      <p:ext uri="{BB962C8B-B14F-4D97-AF65-F5344CB8AC3E}">
        <p14:creationId xmlns:p14="http://schemas.microsoft.com/office/powerpoint/2010/main" val="4187627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Straight Connector 53">
            <a:extLst>
              <a:ext uri="{FF2B5EF4-FFF2-40B4-BE49-F238E27FC236}">
                <a16:creationId xmlns:a16="http://schemas.microsoft.com/office/drawing/2014/main" id="{67E87360-F24A-47BA-928F-2F0179FA8620}"/>
              </a:ext>
            </a:extLst>
          </p:cNvPr>
          <p:cNvCxnSpPr/>
          <p:nvPr/>
        </p:nvCxnSpPr>
        <p:spPr>
          <a:xfrm>
            <a:off x="8413015"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346D99-21A2-4F27-AB30-6BF25A60C3AC}"/>
              </a:ext>
            </a:extLst>
          </p:cNvPr>
          <p:cNvCxnSpPr>
            <a:cxnSpLocks/>
          </p:cNvCxnSpPr>
          <p:nvPr/>
        </p:nvCxnSpPr>
        <p:spPr>
          <a:xfrm>
            <a:off x="10665885" y="3995319"/>
            <a:ext cx="153851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Arc 52">
            <a:extLst>
              <a:ext uri="{FF2B5EF4-FFF2-40B4-BE49-F238E27FC236}">
                <a16:creationId xmlns:a16="http://schemas.microsoft.com/office/drawing/2014/main" id="{FC85B459-7BA2-4C61-9178-E1CE5EFAEC56}"/>
              </a:ext>
            </a:extLst>
          </p:cNvPr>
          <p:cNvSpPr/>
          <p:nvPr/>
        </p:nvSpPr>
        <p:spPr>
          <a:xfrm>
            <a:off x="10144184" y="3535738"/>
            <a:ext cx="919162" cy="919162"/>
          </a:xfrm>
          <a:prstGeom prst="arc">
            <a:avLst>
              <a:gd name="adj1" fmla="val 5420354"/>
              <a:gd name="adj2" fmla="val 10853341"/>
            </a:avLst>
          </a:prstGeom>
          <a:ln w="19050">
            <a:solidFill>
              <a:srgbClr val="27531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Oval 54">
            <a:extLst>
              <a:ext uri="{FF2B5EF4-FFF2-40B4-BE49-F238E27FC236}">
                <a16:creationId xmlns:a16="http://schemas.microsoft.com/office/drawing/2014/main" id="{4A6EEA54-5314-432F-B5DF-B223248AB8AA}"/>
              </a:ext>
            </a:extLst>
          </p:cNvPr>
          <p:cNvSpPr/>
          <p:nvPr/>
        </p:nvSpPr>
        <p:spPr>
          <a:xfrm>
            <a:off x="10508515" y="3900069"/>
            <a:ext cx="190500" cy="190500"/>
          </a:xfrm>
          <a:prstGeom prst="ellipse">
            <a:avLst/>
          </a:prstGeom>
          <a:solidFill>
            <a:srgbClr val="2753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ircle: Hollow 55">
            <a:extLst>
              <a:ext uri="{FF2B5EF4-FFF2-40B4-BE49-F238E27FC236}">
                <a16:creationId xmlns:a16="http://schemas.microsoft.com/office/drawing/2014/main" id="{0C983C23-7914-456E-AA37-90FEEBD851C0}"/>
              </a:ext>
            </a:extLst>
          </p:cNvPr>
          <p:cNvSpPr/>
          <p:nvPr/>
        </p:nvSpPr>
        <p:spPr>
          <a:xfrm>
            <a:off x="10389452" y="3781006"/>
            <a:ext cx="428626" cy="428626"/>
          </a:xfrm>
          <a:prstGeom prst="donut">
            <a:avLst>
              <a:gd name="adj" fmla="val 5281"/>
            </a:avLst>
          </a:prstGeom>
          <a:solidFill>
            <a:schemeClr val="accent6">
              <a:lumMod val="50000"/>
            </a:schemeClr>
          </a:solidFill>
          <a:ln>
            <a:solidFill>
              <a:srgbClr val="2753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Circle: Hollow 56">
            <a:extLst>
              <a:ext uri="{FF2B5EF4-FFF2-40B4-BE49-F238E27FC236}">
                <a16:creationId xmlns:a16="http://schemas.microsoft.com/office/drawing/2014/main" id="{CD810234-B3DF-4AE8-B7F5-9B91C3FEE8A3}"/>
              </a:ext>
            </a:extLst>
          </p:cNvPr>
          <p:cNvSpPr/>
          <p:nvPr/>
        </p:nvSpPr>
        <p:spPr>
          <a:xfrm>
            <a:off x="10256580" y="3648134"/>
            <a:ext cx="694370" cy="694370"/>
          </a:xfrm>
          <a:prstGeom prst="donut">
            <a:avLst>
              <a:gd name="adj" fmla="val 2879"/>
            </a:avLst>
          </a:prstGeom>
          <a:solidFill>
            <a:srgbClr val="2753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8" name="Straight Connector 57">
            <a:extLst>
              <a:ext uri="{FF2B5EF4-FFF2-40B4-BE49-F238E27FC236}">
                <a16:creationId xmlns:a16="http://schemas.microsoft.com/office/drawing/2014/main" id="{A61A79A1-830D-43A5-991E-41089FE309F5}"/>
              </a:ext>
            </a:extLst>
          </p:cNvPr>
          <p:cNvCxnSpPr>
            <a:cxnSpLocks/>
          </p:cNvCxnSpPr>
          <p:nvPr/>
        </p:nvCxnSpPr>
        <p:spPr>
          <a:xfrm flipV="1">
            <a:off x="10603766" y="4342505"/>
            <a:ext cx="0" cy="1033387"/>
          </a:xfrm>
          <a:prstGeom prst="line">
            <a:avLst/>
          </a:prstGeom>
          <a:ln w="19050">
            <a:solidFill>
              <a:srgbClr val="275317"/>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91D217BA-6735-41FC-ADDE-ADA84BF5E891}"/>
              </a:ext>
            </a:extLst>
          </p:cNvPr>
          <p:cNvSpPr/>
          <p:nvPr/>
        </p:nvSpPr>
        <p:spPr>
          <a:xfrm>
            <a:off x="10541645" y="5350759"/>
            <a:ext cx="124240" cy="124240"/>
          </a:xfrm>
          <a:prstGeom prst="ellipse">
            <a:avLst/>
          </a:prstGeom>
          <a:solidFill>
            <a:srgbClr val="2753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8710CEB2-4E11-44C6-A201-5DCB3EA9A265}"/>
              </a:ext>
            </a:extLst>
          </p:cNvPr>
          <p:cNvSpPr txBox="1"/>
          <p:nvPr/>
        </p:nvSpPr>
        <p:spPr>
          <a:xfrm>
            <a:off x="9951303" y="5590692"/>
            <a:ext cx="1829109" cy="369332"/>
          </a:xfrm>
          <a:prstGeom prst="rect">
            <a:avLst/>
          </a:prstGeom>
          <a:noFill/>
        </p:spPr>
        <p:txBody>
          <a:bodyPr wrap="square" rtlCol="0">
            <a:spAutoFit/>
          </a:bodyPr>
          <a:lstStyle/>
          <a:p>
            <a:r>
              <a:rPr lang="en-US" dirty="0">
                <a:solidFill>
                  <a:srgbClr val="275317"/>
                </a:solidFill>
                <a:latin typeface="Century Gothic" panose="020B0502020202020204" pitchFamily="34" charset="0"/>
              </a:rPr>
              <a:t>CONCLUSION</a:t>
            </a:r>
            <a:endParaRPr lang="en-US" sz="1400" dirty="0">
              <a:solidFill>
                <a:srgbClr val="275317"/>
              </a:solidFill>
              <a:latin typeface="Century Gothic" panose="020B0502020202020204" pitchFamily="34" charset="0"/>
            </a:endParaRPr>
          </a:p>
        </p:txBody>
      </p:sp>
      <p:cxnSp>
        <p:nvCxnSpPr>
          <p:cNvPr id="67" name="Straight Connector 66">
            <a:extLst>
              <a:ext uri="{FF2B5EF4-FFF2-40B4-BE49-F238E27FC236}">
                <a16:creationId xmlns:a16="http://schemas.microsoft.com/office/drawing/2014/main" id="{E7FD0854-B613-4503-8F9F-7EBA21977DB6}"/>
              </a:ext>
            </a:extLst>
          </p:cNvPr>
          <p:cNvCxnSpPr>
            <a:cxnSpLocks/>
          </p:cNvCxnSpPr>
          <p:nvPr/>
        </p:nvCxnSpPr>
        <p:spPr>
          <a:xfrm>
            <a:off x="9655100" y="6212376"/>
            <a:ext cx="2048865" cy="0"/>
          </a:xfrm>
          <a:prstGeom prst="line">
            <a:avLst/>
          </a:prstGeom>
          <a:ln w="19050">
            <a:solidFill>
              <a:srgbClr val="275317"/>
            </a:solidFill>
          </a:ln>
        </p:spPr>
        <p:style>
          <a:lnRef idx="1">
            <a:schemeClr val="accent1"/>
          </a:lnRef>
          <a:fillRef idx="0">
            <a:schemeClr val="accent1"/>
          </a:fillRef>
          <a:effectRef idx="0">
            <a:schemeClr val="accent1"/>
          </a:effectRef>
          <a:fontRef idx="minor">
            <a:schemeClr val="tx1"/>
          </a:fontRef>
        </p:style>
      </p:cxnSp>
      <p:grpSp>
        <p:nvGrpSpPr>
          <p:cNvPr id="4" name="Groupe 3">
            <a:extLst>
              <a:ext uri="{FF2B5EF4-FFF2-40B4-BE49-F238E27FC236}">
                <a16:creationId xmlns:a16="http://schemas.microsoft.com/office/drawing/2014/main" id="{2FEA992D-975B-4B95-DF64-32EA86AC33CA}"/>
              </a:ext>
            </a:extLst>
          </p:cNvPr>
          <p:cNvGrpSpPr/>
          <p:nvPr/>
        </p:nvGrpSpPr>
        <p:grpSpPr>
          <a:xfrm>
            <a:off x="0" y="878988"/>
            <a:ext cx="10005988" cy="5333388"/>
            <a:chOff x="0" y="878988"/>
            <a:chExt cx="10005988" cy="5333388"/>
          </a:xfrm>
        </p:grpSpPr>
        <p:sp>
          <p:nvSpPr>
            <p:cNvPr id="52" name="TextBox 51">
              <a:extLst>
                <a:ext uri="{FF2B5EF4-FFF2-40B4-BE49-F238E27FC236}">
                  <a16:creationId xmlns:a16="http://schemas.microsoft.com/office/drawing/2014/main" id="{44337E62-7F21-4CD3-9B0D-507A64DF7728}"/>
                </a:ext>
              </a:extLst>
            </p:cNvPr>
            <p:cNvSpPr txBox="1"/>
            <p:nvPr/>
          </p:nvSpPr>
          <p:spPr>
            <a:xfrm>
              <a:off x="6804945" y="1947709"/>
              <a:ext cx="3201043" cy="369332"/>
            </a:xfrm>
            <a:prstGeom prst="rect">
              <a:avLst/>
            </a:prstGeom>
            <a:noFill/>
          </p:spPr>
          <p:txBody>
            <a:bodyPr wrap="square" rtlCol="0">
              <a:spAutoFit/>
            </a:bodyPr>
            <a:lstStyle/>
            <a:p>
              <a:pPr algn="ctr"/>
              <a:r>
                <a:rPr lang="en-US" dirty="0">
                  <a:solidFill>
                    <a:schemeClr val="bg2">
                      <a:lumMod val="50000"/>
                    </a:schemeClr>
                  </a:solidFill>
                  <a:latin typeface="Century Gothic" panose="020B0502020202020204" pitchFamily="34" charset="0"/>
                </a:rPr>
                <a:t>FONCTIONNEMENT</a:t>
              </a:r>
            </a:p>
          </p:txBody>
        </p:sp>
        <p:grpSp>
          <p:nvGrpSpPr>
            <p:cNvPr id="3" name="Groupe 2">
              <a:extLst>
                <a:ext uri="{FF2B5EF4-FFF2-40B4-BE49-F238E27FC236}">
                  <a16:creationId xmlns:a16="http://schemas.microsoft.com/office/drawing/2014/main" id="{271A6A77-9CA7-B147-FEA9-8B2B851FBB57}"/>
                </a:ext>
              </a:extLst>
            </p:cNvPr>
            <p:cNvGrpSpPr/>
            <p:nvPr/>
          </p:nvGrpSpPr>
          <p:grpSpPr>
            <a:xfrm>
              <a:off x="0" y="878988"/>
              <a:ext cx="9376892" cy="5333388"/>
              <a:chOff x="0" y="878988"/>
              <a:chExt cx="9376892" cy="5333388"/>
            </a:xfrm>
          </p:grpSpPr>
          <p:cxnSp>
            <p:nvCxnSpPr>
              <p:cNvPr id="44" name="Straight Connector 43">
                <a:extLst>
                  <a:ext uri="{FF2B5EF4-FFF2-40B4-BE49-F238E27FC236}">
                    <a16:creationId xmlns:a16="http://schemas.microsoft.com/office/drawing/2014/main" id="{F272CB9A-11DA-403F-8A2C-8ACABB9E55E3}"/>
                  </a:ext>
                </a:extLst>
              </p:cNvPr>
              <p:cNvCxnSpPr/>
              <p:nvPr/>
            </p:nvCxnSpPr>
            <p:spPr>
              <a:xfrm>
                <a:off x="6175088"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92DD698-41EA-44B3-A338-53428D7D5050}"/>
                  </a:ext>
                </a:extLst>
              </p:cNvPr>
              <p:cNvCxnSpPr/>
              <p:nvPr/>
            </p:nvCxnSpPr>
            <p:spPr>
              <a:xfrm>
                <a:off x="3911339"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41C71E-E08E-4C35-AF33-12A46FFB4E28}"/>
                  </a:ext>
                </a:extLst>
              </p:cNvPr>
              <p:cNvCxnSpPr/>
              <p:nvPr/>
            </p:nvCxnSpPr>
            <p:spPr>
              <a:xfrm>
                <a:off x="1657906"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Arc 10">
                <a:extLst>
                  <a:ext uri="{FF2B5EF4-FFF2-40B4-BE49-F238E27FC236}">
                    <a16:creationId xmlns:a16="http://schemas.microsoft.com/office/drawing/2014/main" id="{AF54DAFC-72BF-4C18-B451-30110FC8EBCC}"/>
                  </a:ext>
                </a:extLst>
              </p:cNvPr>
              <p:cNvSpPr/>
              <p:nvPr/>
            </p:nvSpPr>
            <p:spPr>
              <a:xfrm>
                <a:off x="1150597"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AB54977-33F8-4105-824C-3D0C493D5B00}"/>
                  </a:ext>
                </a:extLst>
              </p:cNvPr>
              <p:cNvCxnSpPr>
                <a:cxnSpLocks/>
              </p:cNvCxnSpPr>
              <p:nvPr/>
            </p:nvCxnSpPr>
            <p:spPr>
              <a:xfrm>
                <a:off x="0" y="3995319"/>
                <a:ext cx="153851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ADB8234-7655-4312-99D5-ACC91B4B894B}"/>
                  </a:ext>
                </a:extLst>
              </p:cNvPr>
              <p:cNvSpPr/>
              <p:nvPr/>
            </p:nvSpPr>
            <p:spPr>
              <a:xfrm>
                <a:off x="1514928" y="3900069"/>
                <a:ext cx="190500" cy="1905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le: Hollow 8">
                <a:extLst>
                  <a:ext uri="{FF2B5EF4-FFF2-40B4-BE49-F238E27FC236}">
                    <a16:creationId xmlns:a16="http://schemas.microsoft.com/office/drawing/2014/main" id="{868629C6-9D56-44C4-A90C-D16F2E7AA94B}"/>
                  </a:ext>
                </a:extLst>
              </p:cNvPr>
              <p:cNvSpPr/>
              <p:nvPr/>
            </p:nvSpPr>
            <p:spPr>
              <a:xfrm>
                <a:off x="1395865" y="3781006"/>
                <a:ext cx="428626" cy="428626"/>
              </a:xfrm>
              <a:prstGeom prst="donut">
                <a:avLst>
                  <a:gd name="adj" fmla="val 5281"/>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ircle: Hollow 9">
                <a:extLst>
                  <a:ext uri="{FF2B5EF4-FFF2-40B4-BE49-F238E27FC236}">
                    <a16:creationId xmlns:a16="http://schemas.microsoft.com/office/drawing/2014/main" id="{1E0E5245-3E9D-45CB-A2A2-78E37536928E}"/>
                  </a:ext>
                </a:extLst>
              </p:cNvPr>
              <p:cNvSpPr/>
              <p:nvPr/>
            </p:nvSpPr>
            <p:spPr>
              <a:xfrm>
                <a:off x="1262993"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a:extLst>
                  <a:ext uri="{FF2B5EF4-FFF2-40B4-BE49-F238E27FC236}">
                    <a16:creationId xmlns:a16="http://schemas.microsoft.com/office/drawing/2014/main" id="{1B8353AA-1A28-4FAD-AF44-130B899BAAE4}"/>
                  </a:ext>
                </a:extLst>
              </p:cNvPr>
              <p:cNvCxnSpPr>
                <a:cxnSpLocks/>
              </p:cNvCxnSpPr>
              <p:nvPr/>
            </p:nvCxnSpPr>
            <p:spPr>
              <a:xfrm flipV="1">
                <a:off x="1610179" y="4342505"/>
                <a:ext cx="0" cy="1033387"/>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6B49B4F-63E8-4430-9059-553CBCA3AB43}"/>
                  </a:ext>
                </a:extLst>
              </p:cNvPr>
              <p:cNvSpPr/>
              <p:nvPr/>
            </p:nvSpPr>
            <p:spPr>
              <a:xfrm>
                <a:off x="1548058" y="5350759"/>
                <a:ext cx="124240" cy="124240"/>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623F98E-5FFF-4701-A99F-87B202C66033}"/>
                  </a:ext>
                </a:extLst>
              </p:cNvPr>
              <p:cNvSpPr txBox="1"/>
              <p:nvPr/>
            </p:nvSpPr>
            <p:spPr>
              <a:xfrm>
                <a:off x="9656" y="5590692"/>
                <a:ext cx="3201043" cy="369332"/>
              </a:xfrm>
              <a:prstGeom prst="rect">
                <a:avLst/>
              </a:prstGeom>
              <a:noFill/>
            </p:spPr>
            <p:txBody>
              <a:bodyPr wrap="square" rtlCol="0">
                <a:spAutoFit/>
              </a:bodyPr>
              <a:lstStyle/>
              <a:p>
                <a:pPr algn="ctr"/>
                <a:r>
                  <a:rPr lang="en-US" dirty="0">
                    <a:solidFill>
                      <a:schemeClr val="bg2">
                        <a:lumMod val="50000"/>
                      </a:schemeClr>
                    </a:solidFill>
                    <a:latin typeface="Century Gothic" panose="020B0502020202020204" pitchFamily="34" charset="0"/>
                  </a:rPr>
                  <a:t>INTRODUCTION</a:t>
                </a:r>
              </a:p>
            </p:txBody>
          </p:sp>
          <p:sp>
            <p:nvSpPr>
              <p:cNvPr id="18" name="Arc 17">
                <a:extLst>
                  <a:ext uri="{FF2B5EF4-FFF2-40B4-BE49-F238E27FC236}">
                    <a16:creationId xmlns:a16="http://schemas.microsoft.com/office/drawing/2014/main" id="{B54B9C7B-4DA7-40E1-B723-68758EB971FE}"/>
                  </a:ext>
                </a:extLst>
              </p:cNvPr>
              <p:cNvSpPr/>
              <p:nvPr/>
            </p:nvSpPr>
            <p:spPr>
              <a:xfrm rot="5400000">
                <a:off x="3389075"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Oval 19">
                <a:extLst>
                  <a:ext uri="{FF2B5EF4-FFF2-40B4-BE49-F238E27FC236}">
                    <a16:creationId xmlns:a16="http://schemas.microsoft.com/office/drawing/2014/main" id="{037A3CB3-AA60-41C6-B92B-B84EC0A87E61}"/>
                  </a:ext>
                </a:extLst>
              </p:cNvPr>
              <p:cNvSpPr/>
              <p:nvPr/>
            </p:nvSpPr>
            <p:spPr>
              <a:xfrm>
                <a:off x="3753406" y="3900069"/>
                <a:ext cx="190500" cy="190500"/>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ircle: Hollow 20">
                <a:extLst>
                  <a:ext uri="{FF2B5EF4-FFF2-40B4-BE49-F238E27FC236}">
                    <a16:creationId xmlns:a16="http://schemas.microsoft.com/office/drawing/2014/main" id="{5AB77009-91CD-4089-A339-205E1FD860BA}"/>
                  </a:ext>
                </a:extLst>
              </p:cNvPr>
              <p:cNvSpPr/>
              <p:nvPr/>
            </p:nvSpPr>
            <p:spPr>
              <a:xfrm>
                <a:off x="3634343" y="3781006"/>
                <a:ext cx="428626" cy="428626"/>
              </a:xfrm>
              <a:prstGeom prst="donut">
                <a:avLst>
                  <a:gd name="adj" fmla="val 5281"/>
                </a:avLst>
              </a:prstGeom>
              <a:solidFill>
                <a:srgbClr val="EE9524"/>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ircle: Hollow 21">
                <a:extLst>
                  <a:ext uri="{FF2B5EF4-FFF2-40B4-BE49-F238E27FC236}">
                    <a16:creationId xmlns:a16="http://schemas.microsoft.com/office/drawing/2014/main" id="{EB4F978A-6973-4038-9D44-C992F6903D28}"/>
                  </a:ext>
                </a:extLst>
              </p:cNvPr>
              <p:cNvSpPr/>
              <p:nvPr/>
            </p:nvSpPr>
            <p:spPr>
              <a:xfrm>
                <a:off x="3501471"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Connector 22">
                <a:extLst>
                  <a:ext uri="{FF2B5EF4-FFF2-40B4-BE49-F238E27FC236}">
                    <a16:creationId xmlns:a16="http://schemas.microsoft.com/office/drawing/2014/main" id="{7982AF7D-7FF0-494C-891D-C601C69FAD64}"/>
                  </a:ext>
                </a:extLst>
              </p:cNvPr>
              <p:cNvCxnSpPr>
                <a:cxnSpLocks/>
              </p:cNvCxnSpPr>
              <p:nvPr/>
            </p:nvCxnSpPr>
            <p:spPr>
              <a:xfrm flipV="1">
                <a:off x="3848657" y="2614747"/>
                <a:ext cx="0" cy="103338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26033AC-E99E-4309-BD9B-47A98BA0DEA7}"/>
                  </a:ext>
                </a:extLst>
              </p:cNvPr>
              <p:cNvSpPr/>
              <p:nvPr/>
            </p:nvSpPr>
            <p:spPr>
              <a:xfrm>
                <a:off x="3786536" y="2568391"/>
                <a:ext cx="124240" cy="12424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DEA27D8-0CF3-496D-AD7D-2076231DE52C}"/>
                  </a:ext>
                </a:extLst>
              </p:cNvPr>
              <p:cNvSpPr txBox="1"/>
              <p:nvPr/>
            </p:nvSpPr>
            <p:spPr>
              <a:xfrm>
                <a:off x="2186014" y="1962869"/>
                <a:ext cx="3201043" cy="369332"/>
              </a:xfrm>
              <a:prstGeom prst="rect">
                <a:avLst/>
              </a:prstGeom>
              <a:noFill/>
            </p:spPr>
            <p:txBody>
              <a:bodyPr wrap="square" rtlCol="0">
                <a:spAutoFit/>
              </a:bodyPr>
              <a:lstStyle/>
              <a:p>
                <a:pPr algn="ctr"/>
                <a:r>
                  <a:rPr lang="en-US" dirty="0">
                    <a:solidFill>
                      <a:schemeClr val="bg2">
                        <a:lumMod val="50000"/>
                      </a:schemeClr>
                    </a:solidFill>
                    <a:latin typeface="Century Gothic" panose="020B0502020202020204" pitchFamily="34" charset="0"/>
                  </a:rPr>
                  <a:t>CI /CD </a:t>
                </a:r>
                <a:endParaRPr lang="en-US" sz="1400" dirty="0">
                  <a:solidFill>
                    <a:schemeClr val="bg2">
                      <a:lumMod val="50000"/>
                    </a:schemeClr>
                  </a:solidFill>
                  <a:latin typeface="Century Gothic" panose="020B0502020202020204" pitchFamily="34" charset="0"/>
                </a:endParaRPr>
              </a:p>
            </p:txBody>
          </p:sp>
          <p:sp>
            <p:nvSpPr>
              <p:cNvPr id="27" name="Arc 26">
                <a:extLst>
                  <a:ext uri="{FF2B5EF4-FFF2-40B4-BE49-F238E27FC236}">
                    <a16:creationId xmlns:a16="http://schemas.microsoft.com/office/drawing/2014/main" id="{A2636062-43D3-463C-B6BD-741D547DE965}"/>
                  </a:ext>
                </a:extLst>
              </p:cNvPr>
              <p:cNvSpPr/>
              <p:nvPr/>
            </p:nvSpPr>
            <p:spPr>
              <a:xfrm>
                <a:off x="5642508"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Oval 28">
                <a:extLst>
                  <a:ext uri="{FF2B5EF4-FFF2-40B4-BE49-F238E27FC236}">
                    <a16:creationId xmlns:a16="http://schemas.microsoft.com/office/drawing/2014/main" id="{CDCB9A2B-6699-4804-99AE-7A924FDA4340}"/>
                  </a:ext>
                </a:extLst>
              </p:cNvPr>
              <p:cNvSpPr/>
              <p:nvPr/>
            </p:nvSpPr>
            <p:spPr>
              <a:xfrm>
                <a:off x="6006839" y="3900069"/>
                <a:ext cx="190500" cy="1905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ircle: Hollow 29">
                <a:extLst>
                  <a:ext uri="{FF2B5EF4-FFF2-40B4-BE49-F238E27FC236}">
                    <a16:creationId xmlns:a16="http://schemas.microsoft.com/office/drawing/2014/main" id="{3A6CDF07-EF0B-4379-8FBF-3718BD896047}"/>
                  </a:ext>
                </a:extLst>
              </p:cNvPr>
              <p:cNvSpPr/>
              <p:nvPr/>
            </p:nvSpPr>
            <p:spPr>
              <a:xfrm>
                <a:off x="5887776" y="3781006"/>
                <a:ext cx="428626" cy="428626"/>
              </a:xfrm>
              <a:prstGeom prst="donut">
                <a:avLst>
                  <a:gd name="adj" fmla="val 5281"/>
                </a:avLst>
              </a:prstGeom>
              <a:solidFill>
                <a:srgbClr val="EF3078"/>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ircle: Hollow 30">
                <a:extLst>
                  <a:ext uri="{FF2B5EF4-FFF2-40B4-BE49-F238E27FC236}">
                    <a16:creationId xmlns:a16="http://schemas.microsoft.com/office/drawing/2014/main" id="{FB3E2DCF-4068-4715-BD27-13370B541EAC}"/>
                  </a:ext>
                </a:extLst>
              </p:cNvPr>
              <p:cNvSpPr/>
              <p:nvPr/>
            </p:nvSpPr>
            <p:spPr>
              <a:xfrm>
                <a:off x="5754904"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2" name="Straight Connector 31">
                <a:extLst>
                  <a:ext uri="{FF2B5EF4-FFF2-40B4-BE49-F238E27FC236}">
                    <a16:creationId xmlns:a16="http://schemas.microsoft.com/office/drawing/2014/main" id="{EA49CDC4-E9AD-4789-BEA6-BFF07A73111B}"/>
                  </a:ext>
                </a:extLst>
              </p:cNvPr>
              <p:cNvCxnSpPr>
                <a:cxnSpLocks/>
              </p:cNvCxnSpPr>
              <p:nvPr/>
            </p:nvCxnSpPr>
            <p:spPr>
              <a:xfrm flipV="1">
                <a:off x="6102090" y="4342505"/>
                <a:ext cx="0" cy="103338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DD4A8794-EADF-4527-95C6-C9D6781E9C8E}"/>
                  </a:ext>
                </a:extLst>
              </p:cNvPr>
              <p:cNvSpPr/>
              <p:nvPr/>
            </p:nvSpPr>
            <p:spPr>
              <a:xfrm>
                <a:off x="6039969" y="5350759"/>
                <a:ext cx="124240" cy="12424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0A5C5A36-EC92-462F-BB70-6A797D63B1DD}"/>
                  </a:ext>
                </a:extLst>
              </p:cNvPr>
              <p:cNvSpPr txBox="1"/>
              <p:nvPr/>
            </p:nvSpPr>
            <p:spPr>
              <a:xfrm>
                <a:off x="4574566" y="5609294"/>
                <a:ext cx="3201043" cy="584775"/>
              </a:xfrm>
              <a:prstGeom prst="rect">
                <a:avLst/>
              </a:prstGeom>
              <a:noFill/>
            </p:spPr>
            <p:txBody>
              <a:bodyPr wrap="square" rtlCol="0">
                <a:spAutoFit/>
              </a:bodyPr>
              <a:lstStyle/>
              <a:p>
                <a:pPr algn="ctr"/>
                <a:r>
                  <a:rPr lang="en-US" dirty="0">
                    <a:solidFill>
                      <a:schemeClr val="bg2">
                        <a:lumMod val="50000"/>
                      </a:schemeClr>
                    </a:solidFill>
                    <a:latin typeface="Century Gothic" panose="020B0502020202020204" pitchFamily="34" charset="0"/>
                  </a:rPr>
                  <a:t>JENKINS</a:t>
                </a:r>
              </a:p>
              <a:p>
                <a:pPr algn="ctr"/>
                <a:endParaRPr lang="en-US" sz="1400" dirty="0">
                  <a:solidFill>
                    <a:schemeClr val="bg2">
                      <a:lumMod val="50000"/>
                    </a:schemeClr>
                  </a:solidFill>
                  <a:latin typeface="Century Gothic" panose="020B0502020202020204" pitchFamily="34" charset="0"/>
                </a:endParaRPr>
              </a:p>
            </p:txBody>
          </p:sp>
          <p:sp>
            <p:nvSpPr>
              <p:cNvPr id="45" name="Arc 44">
                <a:extLst>
                  <a:ext uri="{FF2B5EF4-FFF2-40B4-BE49-F238E27FC236}">
                    <a16:creationId xmlns:a16="http://schemas.microsoft.com/office/drawing/2014/main" id="{E3730103-7F8D-4792-83EE-5FFC4A5D2274}"/>
                  </a:ext>
                </a:extLst>
              </p:cNvPr>
              <p:cNvSpPr/>
              <p:nvPr/>
            </p:nvSpPr>
            <p:spPr>
              <a:xfrm rot="5400000">
                <a:off x="7906257"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Oval 45">
                <a:extLst>
                  <a:ext uri="{FF2B5EF4-FFF2-40B4-BE49-F238E27FC236}">
                    <a16:creationId xmlns:a16="http://schemas.microsoft.com/office/drawing/2014/main" id="{86694F26-80D5-467D-94C4-C9C860517F5F}"/>
                  </a:ext>
                </a:extLst>
              </p:cNvPr>
              <p:cNvSpPr/>
              <p:nvPr/>
            </p:nvSpPr>
            <p:spPr>
              <a:xfrm>
                <a:off x="8270588" y="3900069"/>
                <a:ext cx="190500" cy="1905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ircle: Hollow 46">
                <a:extLst>
                  <a:ext uri="{FF2B5EF4-FFF2-40B4-BE49-F238E27FC236}">
                    <a16:creationId xmlns:a16="http://schemas.microsoft.com/office/drawing/2014/main" id="{B0789B4A-0620-4211-9109-6DBE9A07FE51}"/>
                  </a:ext>
                </a:extLst>
              </p:cNvPr>
              <p:cNvSpPr/>
              <p:nvPr/>
            </p:nvSpPr>
            <p:spPr>
              <a:xfrm>
                <a:off x="8151525" y="3781006"/>
                <a:ext cx="428626" cy="428626"/>
              </a:xfrm>
              <a:prstGeom prst="donut">
                <a:avLst>
                  <a:gd name="adj" fmla="val 5281"/>
                </a:avLst>
              </a:prstGeom>
              <a:solidFill>
                <a:srgbClr val="1C7CB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Circle: Hollow 47">
                <a:extLst>
                  <a:ext uri="{FF2B5EF4-FFF2-40B4-BE49-F238E27FC236}">
                    <a16:creationId xmlns:a16="http://schemas.microsoft.com/office/drawing/2014/main" id="{9C63B36C-028C-4461-9179-02E81EA9B830}"/>
                  </a:ext>
                </a:extLst>
              </p:cNvPr>
              <p:cNvSpPr/>
              <p:nvPr/>
            </p:nvSpPr>
            <p:spPr>
              <a:xfrm>
                <a:off x="8018653"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15E6C7CE-0DCB-4A82-B08E-519AC3270B85}"/>
                  </a:ext>
                </a:extLst>
              </p:cNvPr>
              <p:cNvCxnSpPr>
                <a:cxnSpLocks/>
              </p:cNvCxnSpPr>
              <p:nvPr/>
            </p:nvCxnSpPr>
            <p:spPr>
              <a:xfrm flipV="1">
                <a:off x="8365839" y="2614747"/>
                <a:ext cx="0" cy="103338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4CFE38F3-7830-46D8-95EE-69DB62ED465D}"/>
                  </a:ext>
                </a:extLst>
              </p:cNvPr>
              <p:cNvSpPr/>
              <p:nvPr/>
            </p:nvSpPr>
            <p:spPr>
              <a:xfrm>
                <a:off x="8303718" y="2568391"/>
                <a:ext cx="124240" cy="12424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5CE23E97-80CA-4DCE-905B-0371552128FB}"/>
                  </a:ext>
                </a:extLst>
              </p:cNvPr>
              <p:cNvCxnSpPr>
                <a:cxnSpLocks/>
              </p:cNvCxnSpPr>
              <p:nvPr/>
            </p:nvCxnSpPr>
            <p:spPr>
              <a:xfrm>
                <a:off x="651657" y="6212376"/>
                <a:ext cx="2048865"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6AF9195-D1C7-4EAB-9766-CBBD5AC04E3E}"/>
                  </a:ext>
                </a:extLst>
              </p:cNvPr>
              <p:cNvCxnSpPr>
                <a:cxnSpLocks/>
              </p:cNvCxnSpPr>
              <p:nvPr/>
            </p:nvCxnSpPr>
            <p:spPr>
              <a:xfrm>
                <a:off x="5131605" y="6212376"/>
                <a:ext cx="204886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67D5D77-7183-46A2-913A-91854EB46B5B}"/>
                  </a:ext>
                </a:extLst>
              </p:cNvPr>
              <p:cNvCxnSpPr>
                <a:cxnSpLocks/>
              </p:cNvCxnSpPr>
              <p:nvPr/>
            </p:nvCxnSpPr>
            <p:spPr>
              <a:xfrm>
                <a:off x="2807969" y="1835312"/>
                <a:ext cx="2048865"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E4C8AC-856E-47A1-86C3-D3143F6DF56B}"/>
                  </a:ext>
                </a:extLst>
              </p:cNvPr>
              <p:cNvCxnSpPr>
                <a:cxnSpLocks/>
              </p:cNvCxnSpPr>
              <p:nvPr/>
            </p:nvCxnSpPr>
            <p:spPr>
              <a:xfrm>
                <a:off x="7328027" y="1835312"/>
                <a:ext cx="204886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B347FCAE-CD51-47C1-A0E5-7FE287A79E42}"/>
                  </a:ext>
                </a:extLst>
              </p:cNvPr>
              <p:cNvGrpSpPr/>
              <p:nvPr/>
            </p:nvGrpSpPr>
            <p:grpSpPr>
              <a:xfrm>
                <a:off x="5378756" y="878988"/>
                <a:ext cx="1434489" cy="190500"/>
                <a:chOff x="4679586" y="878988"/>
                <a:chExt cx="1434489" cy="190500"/>
              </a:xfrm>
            </p:grpSpPr>
            <p:sp>
              <p:nvSpPr>
                <p:cNvPr id="71" name="Oval 70">
                  <a:extLst>
                    <a:ext uri="{FF2B5EF4-FFF2-40B4-BE49-F238E27FC236}">
                      <a16:creationId xmlns:a16="http://schemas.microsoft.com/office/drawing/2014/main" id="{957F6F33-D335-4F37-A9F5-23DE49CB0B4A}"/>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9D3A95DB-0E0C-40A8-88F7-9DAC67B156F6}"/>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AD1EA8C3-D35D-4FB7-8D6B-858B4EE0825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FD4B96A9-29AD-4507-B1E8-D12C03BAD2C2}"/>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50AFA104-D1BD-427D-90C1-6CE47F2C7A56}"/>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 name="Espace réservé du numéro de diapositive 1">
            <a:extLst>
              <a:ext uri="{FF2B5EF4-FFF2-40B4-BE49-F238E27FC236}">
                <a16:creationId xmlns:a16="http://schemas.microsoft.com/office/drawing/2014/main" id="{E934B1EE-167C-E44F-CD56-DB1DB8B1FBC8}"/>
              </a:ext>
            </a:extLst>
          </p:cNvPr>
          <p:cNvSpPr>
            <a:spLocks noGrp="1"/>
          </p:cNvSpPr>
          <p:nvPr>
            <p:ph type="sldNum" sz="quarter" idx="12"/>
          </p:nvPr>
        </p:nvSpPr>
        <p:spPr/>
        <p:txBody>
          <a:bodyPr/>
          <a:lstStyle/>
          <a:p>
            <a:fld id="{86E6B1C9-01FF-488F-921F-03A35BDB12E9}" type="slidenum">
              <a:rPr lang="fr-FR" smtClean="0"/>
              <a:t>27</a:t>
            </a:fld>
            <a:endParaRPr lang="fr-FR" dirty="0"/>
          </a:p>
        </p:txBody>
      </p:sp>
    </p:spTree>
    <p:extLst>
      <p:ext uri="{BB962C8B-B14F-4D97-AF65-F5344CB8AC3E}">
        <p14:creationId xmlns:p14="http://schemas.microsoft.com/office/powerpoint/2010/main" val="20746014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56"/>
                                        </p:tgtEl>
                                        <p:attrNameLst>
                                          <p:attrName>style.visibility</p:attrName>
                                        </p:attrNameLst>
                                      </p:cBhvr>
                                      <p:to>
                                        <p:strVal val="visible"/>
                                      </p:to>
                                    </p:set>
                                    <p:anim calcmode="lin" valueType="num">
                                      <p:cBhvr>
                                        <p:cTn id="17" dur="500" fill="hold"/>
                                        <p:tgtEl>
                                          <p:spTgt spid="56"/>
                                        </p:tgtEl>
                                        <p:attrNameLst>
                                          <p:attrName>ppt_w</p:attrName>
                                        </p:attrNameLst>
                                      </p:cBhvr>
                                      <p:tavLst>
                                        <p:tav tm="0">
                                          <p:val>
                                            <p:fltVal val="0"/>
                                          </p:val>
                                        </p:tav>
                                        <p:tav tm="100000">
                                          <p:val>
                                            <p:strVal val="#ppt_w"/>
                                          </p:val>
                                        </p:tav>
                                      </p:tavLst>
                                    </p:anim>
                                    <p:anim calcmode="lin" valueType="num">
                                      <p:cBhvr>
                                        <p:cTn id="18" dur="500" fill="hold"/>
                                        <p:tgtEl>
                                          <p:spTgt spid="56"/>
                                        </p:tgtEl>
                                        <p:attrNameLst>
                                          <p:attrName>ppt_h</p:attrName>
                                        </p:attrNameLst>
                                      </p:cBhvr>
                                      <p:tavLst>
                                        <p:tav tm="0">
                                          <p:val>
                                            <p:fltVal val="0"/>
                                          </p:val>
                                        </p:tav>
                                        <p:tav tm="100000">
                                          <p:val>
                                            <p:strVal val="#ppt_h"/>
                                          </p:val>
                                        </p:tav>
                                      </p:tavLst>
                                    </p:anim>
                                    <p:animEffect transition="in" filter="fade">
                                      <p:cBhvr>
                                        <p:cTn id="19" dur="500"/>
                                        <p:tgtEl>
                                          <p:spTgt spid="56"/>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cBhvr>
                                        <p:cTn id="23" dur="500" fill="hold"/>
                                        <p:tgtEl>
                                          <p:spTgt spid="57"/>
                                        </p:tgtEl>
                                        <p:attrNameLst>
                                          <p:attrName>ppt_w</p:attrName>
                                        </p:attrNameLst>
                                      </p:cBhvr>
                                      <p:tavLst>
                                        <p:tav tm="0">
                                          <p:val>
                                            <p:fltVal val="0"/>
                                          </p:val>
                                        </p:tav>
                                        <p:tav tm="100000">
                                          <p:val>
                                            <p:strVal val="#ppt_w"/>
                                          </p:val>
                                        </p:tav>
                                      </p:tavLst>
                                    </p:anim>
                                    <p:anim calcmode="lin" valueType="num">
                                      <p:cBhvr>
                                        <p:cTn id="24" dur="500" fill="hold"/>
                                        <p:tgtEl>
                                          <p:spTgt spid="57"/>
                                        </p:tgtEl>
                                        <p:attrNameLst>
                                          <p:attrName>ppt_h</p:attrName>
                                        </p:attrNameLst>
                                      </p:cBhvr>
                                      <p:tavLst>
                                        <p:tav tm="0">
                                          <p:val>
                                            <p:fltVal val="0"/>
                                          </p:val>
                                        </p:tav>
                                        <p:tav tm="100000">
                                          <p:val>
                                            <p:strVal val="#ppt_h"/>
                                          </p:val>
                                        </p:tav>
                                      </p:tavLst>
                                    </p:anim>
                                    <p:animEffect transition="in" filter="fade">
                                      <p:cBhvr>
                                        <p:cTn id="25" dur="500"/>
                                        <p:tgtEl>
                                          <p:spTgt spid="57"/>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wipe(up)">
                                      <p:cBhvr>
                                        <p:cTn id="29" dur="500"/>
                                        <p:tgtEl>
                                          <p:spTgt spid="58"/>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p:cTn id="33" dur="500" fill="hold"/>
                                        <p:tgtEl>
                                          <p:spTgt spid="59"/>
                                        </p:tgtEl>
                                        <p:attrNameLst>
                                          <p:attrName>ppt_w</p:attrName>
                                        </p:attrNameLst>
                                      </p:cBhvr>
                                      <p:tavLst>
                                        <p:tav tm="0">
                                          <p:val>
                                            <p:fltVal val="0"/>
                                          </p:val>
                                        </p:tav>
                                        <p:tav tm="100000">
                                          <p:val>
                                            <p:strVal val="#ppt_w"/>
                                          </p:val>
                                        </p:tav>
                                      </p:tavLst>
                                    </p:anim>
                                    <p:anim calcmode="lin" valueType="num">
                                      <p:cBhvr>
                                        <p:cTn id="34" dur="500" fill="hold"/>
                                        <p:tgtEl>
                                          <p:spTgt spid="59"/>
                                        </p:tgtEl>
                                        <p:attrNameLst>
                                          <p:attrName>ppt_h</p:attrName>
                                        </p:attrNameLst>
                                      </p:cBhvr>
                                      <p:tavLst>
                                        <p:tav tm="0">
                                          <p:val>
                                            <p:fltVal val="0"/>
                                          </p:val>
                                        </p:tav>
                                        <p:tav tm="100000">
                                          <p:val>
                                            <p:strVal val="#ppt_h"/>
                                          </p:val>
                                        </p:tav>
                                      </p:tavLst>
                                    </p:anim>
                                    <p:animEffect transition="in" filter="fade">
                                      <p:cBhvr>
                                        <p:cTn id="35" dur="500"/>
                                        <p:tgtEl>
                                          <p:spTgt spid="59"/>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53"/>
                                        </p:tgtEl>
                                        <p:attrNameLst>
                                          <p:attrName>style.visibility</p:attrName>
                                        </p:attrNameLst>
                                      </p:cBhvr>
                                      <p:to>
                                        <p:strVal val="visible"/>
                                      </p:to>
                                    </p:set>
                                    <p:anim calcmode="lin" valueType="num">
                                      <p:cBhvr>
                                        <p:cTn id="39" dur="500" fill="hold"/>
                                        <p:tgtEl>
                                          <p:spTgt spid="53"/>
                                        </p:tgtEl>
                                        <p:attrNameLst>
                                          <p:attrName>ppt_w</p:attrName>
                                        </p:attrNameLst>
                                      </p:cBhvr>
                                      <p:tavLst>
                                        <p:tav tm="0">
                                          <p:val>
                                            <p:fltVal val="0"/>
                                          </p:val>
                                        </p:tav>
                                        <p:tav tm="100000">
                                          <p:val>
                                            <p:strVal val="#ppt_w"/>
                                          </p:val>
                                        </p:tav>
                                      </p:tavLst>
                                    </p:anim>
                                    <p:anim calcmode="lin" valueType="num">
                                      <p:cBhvr>
                                        <p:cTn id="40" dur="500" fill="hold"/>
                                        <p:tgtEl>
                                          <p:spTgt spid="53"/>
                                        </p:tgtEl>
                                        <p:attrNameLst>
                                          <p:attrName>ppt_h</p:attrName>
                                        </p:attrNameLst>
                                      </p:cBhvr>
                                      <p:tavLst>
                                        <p:tav tm="0">
                                          <p:val>
                                            <p:fltVal val="0"/>
                                          </p:val>
                                        </p:tav>
                                        <p:tav tm="100000">
                                          <p:val>
                                            <p:strVal val="#ppt_h"/>
                                          </p:val>
                                        </p:tav>
                                      </p:tavLst>
                                    </p:anim>
                                    <p:animEffect transition="in" filter="fade">
                                      <p:cBhvr>
                                        <p:cTn id="41" dur="500"/>
                                        <p:tgtEl>
                                          <p:spTgt spid="53"/>
                                        </p:tgtEl>
                                      </p:cBhvr>
                                    </p:animEffect>
                                  </p:childTnLst>
                                </p:cTn>
                              </p:par>
                              <p:par>
                                <p:cTn id="42" presetID="42" presetClass="entr" presetSubtype="0" fill="hold" grpId="0" nodeType="with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fade">
                                      <p:cBhvr>
                                        <p:cTn id="44" dur="500"/>
                                        <p:tgtEl>
                                          <p:spTgt spid="61"/>
                                        </p:tgtEl>
                                      </p:cBhvr>
                                    </p:animEffect>
                                    <p:anim calcmode="lin" valueType="num">
                                      <p:cBhvr>
                                        <p:cTn id="45" dur="500" fill="hold"/>
                                        <p:tgtEl>
                                          <p:spTgt spid="61"/>
                                        </p:tgtEl>
                                        <p:attrNameLst>
                                          <p:attrName>ppt_x</p:attrName>
                                        </p:attrNameLst>
                                      </p:cBhvr>
                                      <p:tavLst>
                                        <p:tav tm="0">
                                          <p:val>
                                            <p:strVal val="#ppt_x"/>
                                          </p:val>
                                        </p:tav>
                                        <p:tav tm="100000">
                                          <p:val>
                                            <p:strVal val="#ppt_x"/>
                                          </p:val>
                                        </p:tav>
                                      </p:tavLst>
                                    </p:anim>
                                    <p:anim calcmode="lin" valueType="num">
                                      <p:cBhvr>
                                        <p:cTn id="46" dur="500" fill="hold"/>
                                        <p:tgtEl>
                                          <p:spTgt spid="61"/>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22" presetClass="entr" presetSubtype="8" fill="hold" nodeType="after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wipe(left)">
                                      <p:cBhvr>
                                        <p:cTn id="50" dur="500"/>
                                        <p:tgtEl>
                                          <p:spTgt spid="67"/>
                                        </p:tgtEl>
                                      </p:cBhvr>
                                    </p:animEffect>
                                  </p:childTnLst>
                                </p:cTn>
                              </p:par>
                            </p:childTnLst>
                          </p:cTn>
                        </p:par>
                        <p:par>
                          <p:cTn id="51" fill="hold">
                            <p:stCondLst>
                              <p:cond delay="4000"/>
                            </p:stCondLst>
                            <p:childTnLst>
                              <p:par>
                                <p:cTn id="52" presetID="22" presetClass="entr" presetSubtype="8" fill="hold" nodeType="after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wipe(left)">
                                      <p:cBhvr>
                                        <p:cTn id="5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5" grpId="0" animBg="1"/>
      <p:bldP spid="56" grpId="0" animBg="1"/>
      <p:bldP spid="57" grpId="0" animBg="1"/>
      <p:bldP spid="59" grpId="0" animBg="1"/>
      <p:bldP spid="6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D35DB9F2-5A25-6BA3-D2EF-7CCD1D8BC6B5}"/>
              </a:ext>
            </a:extLst>
          </p:cNvPr>
          <p:cNvGrpSpPr/>
          <p:nvPr/>
        </p:nvGrpSpPr>
        <p:grpSpPr>
          <a:xfrm>
            <a:off x="99299" y="93478"/>
            <a:ext cx="7728732" cy="680733"/>
            <a:chOff x="0" y="37392"/>
            <a:chExt cx="7728732" cy="680733"/>
          </a:xfrm>
        </p:grpSpPr>
        <p:sp>
          <p:nvSpPr>
            <p:cNvPr id="3" name="ZoneTexte 2">
              <a:extLst>
                <a:ext uri="{FF2B5EF4-FFF2-40B4-BE49-F238E27FC236}">
                  <a16:creationId xmlns:a16="http://schemas.microsoft.com/office/drawing/2014/main" id="{058C8805-EF2D-2FC2-6707-4D650E179734}"/>
                </a:ext>
              </a:extLst>
            </p:cNvPr>
            <p:cNvSpPr txBox="1"/>
            <p:nvPr/>
          </p:nvSpPr>
          <p:spPr>
            <a:xfrm>
              <a:off x="651657" y="37392"/>
              <a:ext cx="7077075" cy="646331"/>
            </a:xfrm>
            <a:prstGeom prst="rect">
              <a:avLst/>
            </a:prstGeom>
            <a:noFill/>
          </p:spPr>
          <p:txBody>
            <a:bodyPr wrap="square">
              <a:spAutoFit/>
            </a:bodyPr>
            <a:lstStyle/>
            <a:p>
              <a:r>
                <a:rPr lang="fr-FR" sz="3600" b="1" dirty="0">
                  <a:solidFill>
                    <a:srgbClr val="275317"/>
                  </a:solidFill>
                  <a:latin typeface="Times New Roman" panose="02020603050405020304" pitchFamily="18" charset="0"/>
                  <a:cs typeface="Times New Roman" panose="02020603050405020304" pitchFamily="18" charset="0"/>
                </a:rPr>
                <a:t>Conclusion</a:t>
              </a:r>
              <a:r>
                <a:rPr lang="fr-FR" sz="3600" b="1" dirty="0">
                  <a:solidFill>
                    <a:srgbClr val="EF3078"/>
                  </a:solidFill>
                  <a:latin typeface="Times New Roman" panose="02020603050405020304" pitchFamily="18" charset="0"/>
                  <a:cs typeface="Times New Roman" panose="02020603050405020304" pitchFamily="18" charset="0"/>
                </a:rPr>
                <a:t> </a:t>
              </a:r>
              <a:endParaRPr lang="fr-FR" sz="3600" dirty="0">
                <a:solidFill>
                  <a:srgbClr val="EF3078"/>
                </a:solidFill>
                <a:latin typeface="Times New Roman" panose="02020603050405020304" pitchFamily="18" charset="0"/>
                <a:cs typeface="Times New Roman" panose="02020603050405020304" pitchFamily="18" charset="0"/>
              </a:endParaRPr>
            </a:p>
          </p:txBody>
        </p:sp>
        <p:sp>
          <p:nvSpPr>
            <p:cNvPr id="4" name="Oval 45">
              <a:extLst>
                <a:ext uri="{FF2B5EF4-FFF2-40B4-BE49-F238E27FC236}">
                  <a16:creationId xmlns:a16="http://schemas.microsoft.com/office/drawing/2014/main" id="{161EA4ED-2F41-D65E-6B1B-EAF9C4A9427C}"/>
                </a:ext>
              </a:extLst>
            </p:cNvPr>
            <p:cNvSpPr/>
            <p:nvPr/>
          </p:nvSpPr>
          <p:spPr>
            <a:xfrm>
              <a:off x="0" y="133350"/>
              <a:ext cx="590550" cy="584775"/>
            </a:xfrm>
            <a:prstGeom prst="ellipse">
              <a:avLst/>
            </a:prstGeom>
            <a:solidFill>
              <a:srgbClr val="2753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F3078"/>
                </a:solidFill>
              </a:endParaRPr>
            </a:p>
          </p:txBody>
        </p:sp>
        <p:cxnSp>
          <p:nvCxnSpPr>
            <p:cNvPr id="5" name="Straight Connector 65">
              <a:extLst>
                <a:ext uri="{FF2B5EF4-FFF2-40B4-BE49-F238E27FC236}">
                  <a16:creationId xmlns:a16="http://schemas.microsoft.com/office/drawing/2014/main" id="{CD46AD0A-BA07-215F-FD2E-B1D660104818}"/>
                </a:ext>
              </a:extLst>
            </p:cNvPr>
            <p:cNvCxnSpPr>
              <a:cxnSpLocks/>
            </p:cNvCxnSpPr>
            <p:nvPr/>
          </p:nvCxnSpPr>
          <p:spPr>
            <a:xfrm>
              <a:off x="487446" y="646331"/>
              <a:ext cx="2527930" cy="0"/>
            </a:xfrm>
            <a:prstGeom prst="line">
              <a:avLst/>
            </a:prstGeom>
            <a:ln w="19050">
              <a:solidFill>
                <a:srgbClr val="275317"/>
              </a:solidFill>
            </a:ln>
          </p:spPr>
          <p:style>
            <a:lnRef idx="1">
              <a:schemeClr val="accent1"/>
            </a:lnRef>
            <a:fillRef idx="0">
              <a:schemeClr val="accent1"/>
            </a:fillRef>
            <a:effectRef idx="0">
              <a:schemeClr val="accent1"/>
            </a:effectRef>
            <a:fontRef idx="minor">
              <a:schemeClr val="tx1"/>
            </a:fontRef>
          </p:style>
        </p:cxnSp>
      </p:grpSp>
      <p:sp>
        <p:nvSpPr>
          <p:cNvPr id="61" name="Espace réservé du numéro de diapositive 60">
            <a:extLst>
              <a:ext uri="{FF2B5EF4-FFF2-40B4-BE49-F238E27FC236}">
                <a16:creationId xmlns:a16="http://schemas.microsoft.com/office/drawing/2014/main" id="{FFC4EEBC-33BB-98D2-95CC-14D2FEC2E9CE}"/>
              </a:ext>
            </a:extLst>
          </p:cNvPr>
          <p:cNvSpPr>
            <a:spLocks noGrp="1"/>
          </p:cNvSpPr>
          <p:nvPr>
            <p:ph type="sldNum" sz="quarter" idx="12"/>
          </p:nvPr>
        </p:nvSpPr>
        <p:spPr/>
        <p:txBody>
          <a:bodyPr/>
          <a:lstStyle/>
          <a:p>
            <a:fld id="{DA200185-2256-4785-9B76-B1E797024068}" type="slidenum">
              <a:rPr lang="fr-FR" smtClean="0"/>
              <a:t>28</a:t>
            </a:fld>
            <a:endParaRPr lang="fr-FR"/>
          </a:p>
        </p:txBody>
      </p:sp>
      <p:sp>
        <p:nvSpPr>
          <p:cNvPr id="116" name="ZoneTexte 115">
            <a:extLst>
              <a:ext uri="{FF2B5EF4-FFF2-40B4-BE49-F238E27FC236}">
                <a16:creationId xmlns:a16="http://schemas.microsoft.com/office/drawing/2014/main" id="{60C4C3B2-2755-3A55-C58F-1BB83D3DF756}"/>
              </a:ext>
            </a:extLst>
          </p:cNvPr>
          <p:cNvSpPr txBox="1"/>
          <p:nvPr/>
        </p:nvSpPr>
        <p:spPr>
          <a:xfrm>
            <a:off x="1552575" y="895858"/>
            <a:ext cx="9525000" cy="830997"/>
          </a:xfrm>
          <a:prstGeom prst="rect">
            <a:avLst/>
          </a:prstGeom>
          <a:noFill/>
        </p:spPr>
        <p:txBody>
          <a:bodyPr wrap="square">
            <a:spAutoFit/>
          </a:bodyPr>
          <a:lstStyle/>
          <a:p>
            <a:pPr algn="ctr"/>
            <a:r>
              <a:rPr lang="fr-FR" sz="2400" dirty="0">
                <a:latin typeface="Times New Roman" panose="02020603050405020304" pitchFamily="18" charset="0"/>
                <a:cs typeface="Times New Roman" panose="02020603050405020304" pitchFamily="18" charset="0"/>
              </a:rPr>
              <a:t>L’utilisation de CI/CD avec Jenkins permet d’automatiser et d’accélérer le cycle de développement logiciel</a:t>
            </a:r>
          </a:p>
        </p:txBody>
      </p:sp>
      <p:grpSp>
        <p:nvGrpSpPr>
          <p:cNvPr id="12" name="Groupe 11">
            <a:extLst>
              <a:ext uri="{FF2B5EF4-FFF2-40B4-BE49-F238E27FC236}">
                <a16:creationId xmlns:a16="http://schemas.microsoft.com/office/drawing/2014/main" id="{62BD8901-B4AE-9C53-39E5-309F3AC7E1B1}"/>
              </a:ext>
            </a:extLst>
          </p:cNvPr>
          <p:cNvGrpSpPr/>
          <p:nvPr/>
        </p:nvGrpSpPr>
        <p:grpSpPr>
          <a:xfrm>
            <a:off x="2155371" y="2059388"/>
            <a:ext cx="8135055" cy="4705134"/>
            <a:chOff x="2231571" y="1828678"/>
            <a:chExt cx="8135055" cy="4705134"/>
          </a:xfrm>
        </p:grpSpPr>
        <p:cxnSp>
          <p:nvCxnSpPr>
            <p:cNvPr id="117" name="Straight Connector 3">
              <a:extLst>
                <a:ext uri="{FF2B5EF4-FFF2-40B4-BE49-F238E27FC236}">
                  <a16:creationId xmlns:a16="http://schemas.microsoft.com/office/drawing/2014/main" id="{490ED124-59DF-F65F-6568-A3115FD78E81}"/>
                </a:ext>
              </a:extLst>
            </p:cNvPr>
            <p:cNvCxnSpPr>
              <a:cxnSpLocks/>
              <a:endCxn id="136" idx="2"/>
            </p:cNvCxnSpPr>
            <p:nvPr/>
          </p:nvCxnSpPr>
          <p:spPr>
            <a:xfrm>
              <a:off x="5992244" y="4015357"/>
              <a:ext cx="2095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4">
              <a:extLst>
                <a:ext uri="{FF2B5EF4-FFF2-40B4-BE49-F238E27FC236}">
                  <a16:creationId xmlns:a16="http://schemas.microsoft.com/office/drawing/2014/main" id="{C3265A64-E847-1CD1-1FB4-2EF8E7A05E16}"/>
                </a:ext>
              </a:extLst>
            </p:cNvPr>
            <p:cNvCxnSpPr>
              <a:cxnSpLocks/>
              <a:endCxn id="128" idx="2"/>
            </p:cNvCxnSpPr>
            <p:nvPr/>
          </p:nvCxnSpPr>
          <p:spPr>
            <a:xfrm>
              <a:off x="3738811" y="4015357"/>
              <a:ext cx="2095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9" name="Arc 118">
              <a:extLst>
                <a:ext uri="{FF2B5EF4-FFF2-40B4-BE49-F238E27FC236}">
                  <a16:creationId xmlns:a16="http://schemas.microsoft.com/office/drawing/2014/main" id="{A61F41D5-4939-6D04-BFB0-CB8517A8C835}"/>
                </a:ext>
              </a:extLst>
            </p:cNvPr>
            <p:cNvSpPr/>
            <p:nvPr/>
          </p:nvSpPr>
          <p:spPr>
            <a:xfrm>
              <a:off x="3231502" y="3555776"/>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atin typeface="Tw Cen MT" panose="020B0602020104020603" pitchFamily="34" charset="0"/>
              </a:endParaRPr>
            </a:p>
          </p:txBody>
        </p:sp>
        <p:sp>
          <p:nvSpPr>
            <p:cNvPr id="120" name="Oval 6">
              <a:extLst>
                <a:ext uri="{FF2B5EF4-FFF2-40B4-BE49-F238E27FC236}">
                  <a16:creationId xmlns:a16="http://schemas.microsoft.com/office/drawing/2014/main" id="{575EEF85-E844-A23E-1693-C1DB88284905}"/>
                </a:ext>
              </a:extLst>
            </p:cNvPr>
            <p:cNvSpPr/>
            <p:nvPr/>
          </p:nvSpPr>
          <p:spPr>
            <a:xfrm>
              <a:off x="3595833" y="3920107"/>
              <a:ext cx="190500" cy="190500"/>
            </a:xfrm>
            <a:prstGeom prst="ellipse">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w Cen MT" panose="020B0602020104020603" pitchFamily="34" charset="0"/>
              </a:endParaRPr>
            </a:p>
          </p:txBody>
        </p:sp>
        <p:sp>
          <p:nvSpPr>
            <p:cNvPr id="121" name="Circle: Hollow 7">
              <a:extLst>
                <a:ext uri="{FF2B5EF4-FFF2-40B4-BE49-F238E27FC236}">
                  <a16:creationId xmlns:a16="http://schemas.microsoft.com/office/drawing/2014/main" id="{3AA20CC9-7CB0-F555-57E1-BD3839680E4D}"/>
                </a:ext>
              </a:extLst>
            </p:cNvPr>
            <p:cNvSpPr/>
            <p:nvPr/>
          </p:nvSpPr>
          <p:spPr>
            <a:xfrm>
              <a:off x="3476770" y="3801044"/>
              <a:ext cx="428626" cy="428626"/>
            </a:xfrm>
            <a:prstGeom prst="donut">
              <a:avLst>
                <a:gd name="adj" fmla="val 5281"/>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Tw Cen MT" panose="020B0602020104020603" pitchFamily="34" charset="0"/>
              </a:endParaRPr>
            </a:p>
          </p:txBody>
        </p:sp>
        <p:sp>
          <p:nvSpPr>
            <p:cNvPr id="122" name="Circle: Hollow 8">
              <a:extLst>
                <a:ext uri="{FF2B5EF4-FFF2-40B4-BE49-F238E27FC236}">
                  <a16:creationId xmlns:a16="http://schemas.microsoft.com/office/drawing/2014/main" id="{347E739E-D9AE-4EE2-E70B-71F32DDAEEB0}"/>
                </a:ext>
              </a:extLst>
            </p:cNvPr>
            <p:cNvSpPr/>
            <p:nvPr/>
          </p:nvSpPr>
          <p:spPr>
            <a:xfrm>
              <a:off x="3343898" y="3668172"/>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Tw Cen MT" panose="020B0602020104020603" pitchFamily="34" charset="0"/>
              </a:endParaRPr>
            </a:p>
          </p:txBody>
        </p:sp>
        <p:cxnSp>
          <p:nvCxnSpPr>
            <p:cNvPr id="123" name="Straight Connector 9">
              <a:extLst>
                <a:ext uri="{FF2B5EF4-FFF2-40B4-BE49-F238E27FC236}">
                  <a16:creationId xmlns:a16="http://schemas.microsoft.com/office/drawing/2014/main" id="{06AAD256-2F88-27B1-9F14-34371B17D9B2}"/>
                </a:ext>
              </a:extLst>
            </p:cNvPr>
            <p:cNvCxnSpPr>
              <a:cxnSpLocks/>
            </p:cNvCxnSpPr>
            <p:nvPr/>
          </p:nvCxnSpPr>
          <p:spPr>
            <a:xfrm flipV="1">
              <a:off x="3691084" y="4362543"/>
              <a:ext cx="0" cy="1033387"/>
            </a:xfrm>
            <a:prstGeom prst="line">
              <a:avLst/>
            </a:prstGeom>
            <a:ln w="19050">
              <a:solidFill>
                <a:srgbClr val="52C9BD"/>
              </a:solidFill>
            </a:ln>
          </p:spPr>
          <p:style>
            <a:lnRef idx="1">
              <a:schemeClr val="accent1"/>
            </a:lnRef>
            <a:fillRef idx="0">
              <a:schemeClr val="accent1"/>
            </a:fillRef>
            <a:effectRef idx="0">
              <a:schemeClr val="accent1"/>
            </a:effectRef>
            <a:fontRef idx="minor">
              <a:schemeClr val="tx1"/>
            </a:fontRef>
          </p:style>
        </p:cxnSp>
        <p:sp>
          <p:nvSpPr>
            <p:cNvPr id="124" name="Oval 10">
              <a:extLst>
                <a:ext uri="{FF2B5EF4-FFF2-40B4-BE49-F238E27FC236}">
                  <a16:creationId xmlns:a16="http://schemas.microsoft.com/office/drawing/2014/main" id="{1DAE1A86-CB9F-25C5-2A53-804A4D13DF71}"/>
                </a:ext>
              </a:extLst>
            </p:cNvPr>
            <p:cNvSpPr/>
            <p:nvPr/>
          </p:nvSpPr>
          <p:spPr>
            <a:xfrm>
              <a:off x="3628963" y="5370797"/>
              <a:ext cx="124240" cy="124240"/>
            </a:xfrm>
            <a:prstGeom prst="ellipse">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w Cen MT" panose="020B0602020104020603" pitchFamily="34" charset="0"/>
              </a:endParaRPr>
            </a:p>
          </p:txBody>
        </p:sp>
        <p:sp>
          <p:nvSpPr>
            <p:cNvPr id="126" name="TextBox 12">
              <a:extLst>
                <a:ext uri="{FF2B5EF4-FFF2-40B4-BE49-F238E27FC236}">
                  <a16:creationId xmlns:a16="http://schemas.microsoft.com/office/drawing/2014/main" id="{F67D97BC-AD5E-BE77-2F30-048A789DA84B}"/>
                </a:ext>
              </a:extLst>
            </p:cNvPr>
            <p:cNvSpPr txBox="1"/>
            <p:nvPr/>
          </p:nvSpPr>
          <p:spPr>
            <a:xfrm>
              <a:off x="2231571" y="5623023"/>
              <a:ext cx="3617333" cy="461665"/>
            </a:xfrm>
            <a:prstGeom prst="rect">
              <a:avLst/>
            </a:prstGeom>
            <a:noFill/>
          </p:spPr>
          <p:txBody>
            <a:bodyPr wrap="square" rtlCol="0">
              <a:spAutoFit/>
            </a:bodyPr>
            <a:lstStyle/>
            <a:p>
              <a:r>
                <a:rPr lang="en-US" sz="2400" dirty="0">
                  <a:solidFill>
                    <a:schemeClr val="bg2">
                      <a:lumMod val="50000"/>
                    </a:schemeClr>
                  </a:solidFill>
                  <a:latin typeface="Times New Roman" panose="02020603050405020304" pitchFamily="18" charset="0"/>
                  <a:cs typeface="Times New Roman" panose="02020603050405020304" pitchFamily="18" charset="0"/>
                </a:rPr>
                <a:t>Assurer la </a:t>
              </a:r>
              <a:r>
                <a:rPr lang="fr-FR" sz="2400" dirty="0">
                  <a:solidFill>
                    <a:schemeClr val="bg2">
                      <a:lumMod val="50000"/>
                    </a:schemeClr>
                  </a:solidFill>
                  <a:latin typeface="Times New Roman" panose="02020603050405020304" pitchFamily="18" charset="0"/>
                  <a:cs typeface="Times New Roman" panose="02020603050405020304" pitchFamily="18" charset="0"/>
                </a:rPr>
                <a:t>qualité</a:t>
              </a:r>
              <a:r>
                <a:rPr lang="en-US" sz="2400" dirty="0">
                  <a:solidFill>
                    <a:schemeClr val="bg2">
                      <a:lumMod val="50000"/>
                    </a:schemeClr>
                  </a:solidFill>
                  <a:latin typeface="Times New Roman" panose="02020603050405020304" pitchFamily="18" charset="0"/>
                  <a:cs typeface="Times New Roman" panose="02020603050405020304" pitchFamily="18" charset="0"/>
                </a:rPr>
                <a:t> du code </a:t>
              </a:r>
            </a:p>
          </p:txBody>
        </p:sp>
        <p:sp>
          <p:nvSpPr>
            <p:cNvPr id="127" name="Arc 126">
              <a:extLst>
                <a:ext uri="{FF2B5EF4-FFF2-40B4-BE49-F238E27FC236}">
                  <a16:creationId xmlns:a16="http://schemas.microsoft.com/office/drawing/2014/main" id="{BB94E26D-6CE6-D610-6F2D-94F2808F210A}"/>
                </a:ext>
              </a:extLst>
            </p:cNvPr>
            <p:cNvSpPr/>
            <p:nvPr/>
          </p:nvSpPr>
          <p:spPr>
            <a:xfrm rot="5400000">
              <a:off x="5469980" y="3555776"/>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atin typeface="Tw Cen MT" panose="020B0602020104020603" pitchFamily="34" charset="0"/>
              </a:endParaRPr>
            </a:p>
          </p:txBody>
        </p:sp>
        <p:sp>
          <p:nvSpPr>
            <p:cNvPr id="128" name="Oval 14">
              <a:extLst>
                <a:ext uri="{FF2B5EF4-FFF2-40B4-BE49-F238E27FC236}">
                  <a16:creationId xmlns:a16="http://schemas.microsoft.com/office/drawing/2014/main" id="{3EAB69D5-773C-40D0-503A-B4A89FB5D6D1}"/>
                </a:ext>
              </a:extLst>
            </p:cNvPr>
            <p:cNvSpPr/>
            <p:nvPr/>
          </p:nvSpPr>
          <p:spPr>
            <a:xfrm>
              <a:off x="5834311" y="3920107"/>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w Cen MT" panose="020B0602020104020603" pitchFamily="34" charset="0"/>
              </a:endParaRPr>
            </a:p>
          </p:txBody>
        </p:sp>
        <p:sp>
          <p:nvSpPr>
            <p:cNvPr id="129" name="Circle: Hollow 15">
              <a:extLst>
                <a:ext uri="{FF2B5EF4-FFF2-40B4-BE49-F238E27FC236}">
                  <a16:creationId xmlns:a16="http://schemas.microsoft.com/office/drawing/2014/main" id="{E81F7595-0003-7527-25A8-B77C0F4D7D2A}"/>
                </a:ext>
              </a:extLst>
            </p:cNvPr>
            <p:cNvSpPr/>
            <p:nvPr/>
          </p:nvSpPr>
          <p:spPr>
            <a:xfrm>
              <a:off x="5715248" y="3801044"/>
              <a:ext cx="428626" cy="428626"/>
            </a:xfrm>
            <a:prstGeom prst="donut">
              <a:avLst>
                <a:gd name="adj" fmla="val 5281"/>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Tw Cen MT" panose="020B0602020104020603" pitchFamily="34" charset="0"/>
              </a:endParaRPr>
            </a:p>
          </p:txBody>
        </p:sp>
        <p:sp>
          <p:nvSpPr>
            <p:cNvPr id="130" name="Circle: Hollow 16">
              <a:extLst>
                <a:ext uri="{FF2B5EF4-FFF2-40B4-BE49-F238E27FC236}">
                  <a16:creationId xmlns:a16="http://schemas.microsoft.com/office/drawing/2014/main" id="{69BB7D1E-8F10-940B-FC5C-A8DBB4F6EB47}"/>
                </a:ext>
              </a:extLst>
            </p:cNvPr>
            <p:cNvSpPr/>
            <p:nvPr/>
          </p:nvSpPr>
          <p:spPr>
            <a:xfrm>
              <a:off x="5582376" y="3668172"/>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Tw Cen MT" panose="020B0602020104020603" pitchFamily="34" charset="0"/>
              </a:endParaRPr>
            </a:p>
          </p:txBody>
        </p:sp>
        <p:cxnSp>
          <p:nvCxnSpPr>
            <p:cNvPr id="131" name="Straight Connector 17">
              <a:extLst>
                <a:ext uri="{FF2B5EF4-FFF2-40B4-BE49-F238E27FC236}">
                  <a16:creationId xmlns:a16="http://schemas.microsoft.com/office/drawing/2014/main" id="{B981A1F9-7CB7-59F0-89E1-A225BB8AE7BA}"/>
                </a:ext>
              </a:extLst>
            </p:cNvPr>
            <p:cNvCxnSpPr>
              <a:cxnSpLocks/>
            </p:cNvCxnSpPr>
            <p:nvPr/>
          </p:nvCxnSpPr>
          <p:spPr>
            <a:xfrm flipV="1">
              <a:off x="5929562" y="2634785"/>
              <a:ext cx="0" cy="1033387"/>
            </a:xfrm>
            <a:prstGeom prst="line">
              <a:avLst/>
            </a:prstGeom>
            <a:ln w="19050">
              <a:solidFill>
                <a:srgbClr val="FEC630"/>
              </a:solidFill>
            </a:ln>
          </p:spPr>
          <p:style>
            <a:lnRef idx="1">
              <a:schemeClr val="accent1"/>
            </a:lnRef>
            <a:fillRef idx="0">
              <a:schemeClr val="accent1"/>
            </a:fillRef>
            <a:effectRef idx="0">
              <a:schemeClr val="accent1"/>
            </a:effectRef>
            <a:fontRef idx="minor">
              <a:schemeClr val="tx1"/>
            </a:fontRef>
          </p:style>
        </p:cxnSp>
        <p:sp>
          <p:nvSpPr>
            <p:cNvPr id="132" name="Oval 18">
              <a:extLst>
                <a:ext uri="{FF2B5EF4-FFF2-40B4-BE49-F238E27FC236}">
                  <a16:creationId xmlns:a16="http://schemas.microsoft.com/office/drawing/2014/main" id="{876F064C-F0FD-A62E-4C0C-C9F8E20EDCD8}"/>
                </a:ext>
              </a:extLst>
            </p:cNvPr>
            <p:cNvSpPr/>
            <p:nvPr/>
          </p:nvSpPr>
          <p:spPr>
            <a:xfrm>
              <a:off x="5867441" y="2588429"/>
              <a:ext cx="124240" cy="12424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w Cen MT" panose="020B0602020104020603" pitchFamily="34" charset="0"/>
              </a:endParaRPr>
            </a:p>
          </p:txBody>
        </p:sp>
        <p:sp>
          <p:nvSpPr>
            <p:cNvPr id="134" name="TextBox 20">
              <a:extLst>
                <a:ext uri="{FF2B5EF4-FFF2-40B4-BE49-F238E27FC236}">
                  <a16:creationId xmlns:a16="http://schemas.microsoft.com/office/drawing/2014/main" id="{6F8E1830-6442-0DCE-E5BA-B44C15EC9F14}"/>
                </a:ext>
              </a:extLst>
            </p:cNvPr>
            <p:cNvSpPr txBox="1"/>
            <p:nvPr/>
          </p:nvSpPr>
          <p:spPr>
            <a:xfrm>
              <a:off x="4092927" y="1828678"/>
              <a:ext cx="3797508" cy="830997"/>
            </a:xfrm>
            <a:prstGeom prst="rect">
              <a:avLst/>
            </a:prstGeom>
            <a:noFill/>
          </p:spPr>
          <p:txBody>
            <a:bodyPr wrap="square" rtlCol="0">
              <a:spAutoFit/>
            </a:bodyPr>
            <a:lstStyle/>
            <a:p>
              <a:pPr algn="ctr"/>
              <a:r>
                <a:rPr lang="en-US" sz="2400" dirty="0" err="1">
                  <a:solidFill>
                    <a:schemeClr val="bg2">
                      <a:lumMod val="50000"/>
                    </a:schemeClr>
                  </a:solidFill>
                  <a:latin typeface="Times New Roman" panose="02020603050405020304" pitchFamily="18" charset="0"/>
                  <a:cs typeface="Times New Roman" panose="02020603050405020304" pitchFamily="18" charset="0"/>
                </a:rPr>
                <a:t>Rendre</a:t>
              </a:r>
              <a:r>
                <a:rPr lang="en-US" sz="2400" dirty="0">
                  <a:solidFill>
                    <a:schemeClr val="bg2">
                      <a:lumMod val="50000"/>
                    </a:schemeClr>
                  </a:solidFill>
                  <a:latin typeface="Times New Roman" panose="02020603050405020304" pitchFamily="18" charset="0"/>
                  <a:cs typeface="Times New Roman" panose="02020603050405020304" pitchFamily="18" charset="0"/>
                </a:rPr>
                <a:t> le </a:t>
              </a:r>
              <a:r>
                <a:rPr lang="en-US" sz="2400" dirty="0" err="1">
                  <a:solidFill>
                    <a:schemeClr val="bg2">
                      <a:lumMod val="50000"/>
                    </a:schemeClr>
                  </a:solidFill>
                  <a:latin typeface="Times New Roman" panose="02020603050405020304" pitchFamily="18" charset="0"/>
                  <a:cs typeface="Times New Roman" panose="02020603050405020304" pitchFamily="18" charset="0"/>
                </a:rPr>
                <a:t>développement</a:t>
              </a:r>
              <a:r>
                <a:rPr lang="en-US" sz="2400" dirty="0">
                  <a:solidFill>
                    <a:schemeClr val="bg2">
                      <a:lumMod val="50000"/>
                    </a:schemeClr>
                  </a:solidFill>
                  <a:latin typeface="Times New Roman" panose="02020603050405020304" pitchFamily="18" charset="0"/>
                  <a:cs typeface="Times New Roman" panose="02020603050405020304" pitchFamily="18" charset="0"/>
                </a:rPr>
                <a:t> plus </a:t>
              </a:r>
              <a:r>
                <a:rPr lang="fr-FR" sz="2400" noProof="1">
                  <a:solidFill>
                    <a:schemeClr val="bg2">
                      <a:lumMod val="50000"/>
                    </a:schemeClr>
                  </a:solidFill>
                  <a:latin typeface="Times New Roman" panose="02020603050405020304" pitchFamily="18" charset="0"/>
                  <a:cs typeface="Times New Roman" panose="02020603050405020304" pitchFamily="18" charset="0"/>
                </a:rPr>
                <a:t>efficace</a:t>
              </a:r>
              <a:r>
                <a:rPr lang="en-US" sz="2400" dirty="0">
                  <a:solidFill>
                    <a:schemeClr val="bg2">
                      <a:lumMod val="50000"/>
                    </a:schemeClr>
                  </a:solidFill>
                  <a:latin typeface="Times New Roman" panose="02020603050405020304" pitchFamily="18" charset="0"/>
                  <a:cs typeface="Times New Roman" panose="02020603050405020304" pitchFamily="18" charset="0"/>
                </a:rPr>
                <a:t> , </a:t>
              </a:r>
              <a:r>
                <a:rPr lang="en-US" sz="2400" dirty="0" err="1">
                  <a:solidFill>
                    <a:schemeClr val="bg2">
                      <a:lumMod val="50000"/>
                    </a:schemeClr>
                  </a:solidFill>
                  <a:latin typeface="Times New Roman" panose="02020603050405020304" pitchFamily="18" charset="0"/>
                  <a:cs typeface="Times New Roman" panose="02020603050405020304" pitchFamily="18" charset="0"/>
                </a:rPr>
                <a:t>fiable</a:t>
              </a:r>
              <a:r>
                <a:rPr lang="en-US" sz="2400" dirty="0">
                  <a:solidFill>
                    <a:schemeClr val="bg2">
                      <a:lumMod val="50000"/>
                    </a:schemeClr>
                  </a:solidFill>
                  <a:latin typeface="Times New Roman" panose="02020603050405020304" pitchFamily="18" charset="0"/>
                  <a:cs typeface="Times New Roman" panose="02020603050405020304" pitchFamily="18" charset="0"/>
                </a:rPr>
                <a:t> et agile</a:t>
              </a:r>
            </a:p>
          </p:txBody>
        </p:sp>
        <p:sp>
          <p:nvSpPr>
            <p:cNvPr id="135" name="Arc 134">
              <a:extLst>
                <a:ext uri="{FF2B5EF4-FFF2-40B4-BE49-F238E27FC236}">
                  <a16:creationId xmlns:a16="http://schemas.microsoft.com/office/drawing/2014/main" id="{C6179A5A-BFF0-ED40-E8C5-B28938483271}"/>
                </a:ext>
              </a:extLst>
            </p:cNvPr>
            <p:cNvSpPr/>
            <p:nvPr/>
          </p:nvSpPr>
          <p:spPr>
            <a:xfrm>
              <a:off x="7723413" y="3555776"/>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w Cen MT" panose="020B0602020104020603" pitchFamily="34" charset="0"/>
              </a:endParaRPr>
            </a:p>
          </p:txBody>
        </p:sp>
        <p:sp>
          <p:nvSpPr>
            <p:cNvPr id="136" name="Oval 22">
              <a:extLst>
                <a:ext uri="{FF2B5EF4-FFF2-40B4-BE49-F238E27FC236}">
                  <a16:creationId xmlns:a16="http://schemas.microsoft.com/office/drawing/2014/main" id="{A08B7A31-60D7-4194-6D8F-705C4CD5F726}"/>
                </a:ext>
              </a:extLst>
            </p:cNvPr>
            <p:cNvSpPr/>
            <p:nvPr/>
          </p:nvSpPr>
          <p:spPr>
            <a:xfrm>
              <a:off x="8087744" y="3920107"/>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137" name="Circle: Hollow 23">
              <a:extLst>
                <a:ext uri="{FF2B5EF4-FFF2-40B4-BE49-F238E27FC236}">
                  <a16:creationId xmlns:a16="http://schemas.microsoft.com/office/drawing/2014/main" id="{025FCB76-9078-FE58-5AE5-7611BB65E35E}"/>
                </a:ext>
              </a:extLst>
            </p:cNvPr>
            <p:cNvSpPr/>
            <p:nvPr/>
          </p:nvSpPr>
          <p:spPr>
            <a:xfrm>
              <a:off x="7968681" y="3801044"/>
              <a:ext cx="428626" cy="428626"/>
            </a:xfrm>
            <a:prstGeom prst="donut">
              <a:avLst>
                <a:gd name="adj" fmla="val 5281"/>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sp>
          <p:nvSpPr>
            <p:cNvPr id="138" name="Circle: Hollow 24">
              <a:extLst>
                <a:ext uri="{FF2B5EF4-FFF2-40B4-BE49-F238E27FC236}">
                  <a16:creationId xmlns:a16="http://schemas.microsoft.com/office/drawing/2014/main" id="{944C539C-F2F0-A53F-4E70-45621BD9EBA0}"/>
                </a:ext>
              </a:extLst>
            </p:cNvPr>
            <p:cNvSpPr/>
            <p:nvPr/>
          </p:nvSpPr>
          <p:spPr>
            <a:xfrm>
              <a:off x="7835809" y="3668172"/>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cxnSp>
          <p:nvCxnSpPr>
            <p:cNvPr id="139" name="Straight Connector 25">
              <a:extLst>
                <a:ext uri="{FF2B5EF4-FFF2-40B4-BE49-F238E27FC236}">
                  <a16:creationId xmlns:a16="http://schemas.microsoft.com/office/drawing/2014/main" id="{865B3EAC-A81E-FDE2-AB24-644C53AE770D}"/>
                </a:ext>
              </a:extLst>
            </p:cNvPr>
            <p:cNvCxnSpPr>
              <a:cxnSpLocks/>
            </p:cNvCxnSpPr>
            <p:nvPr/>
          </p:nvCxnSpPr>
          <p:spPr>
            <a:xfrm flipV="1">
              <a:off x="8182995" y="4362543"/>
              <a:ext cx="0" cy="1033387"/>
            </a:xfrm>
            <a:prstGeom prst="line">
              <a:avLst/>
            </a:prstGeom>
            <a:ln w="19050">
              <a:solidFill>
                <a:srgbClr val="FF5969"/>
              </a:solidFill>
            </a:ln>
          </p:spPr>
          <p:style>
            <a:lnRef idx="1">
              <a:schemeClr val="accent1"/>
            </a:lnRef>
            <a:fillRef idx="0">
              <a:schemeClr val="accent1"/>
            </a:fillRef>
            <a:effectRef idx="0">
              <a:schemeClr val="accent1"/>
            </a:effectRef>
            <a:fontRef idx="minor">
              <a:schemeClr val="tx1"/>
            </a:fontRef>
          </p:style>
        </p:cxnSp>
        <p:sp>
          <p:nvSpPr>
            <p:cNvPr id="140" name="Oval 26">
              <a:extLst>
                <a:ext uri="{FF2B5EF4-FFF2-40B4-BE49-F238E27FC236}">
                  <a16:creationId xmlns:a16="http://schemas.microsoft.com/office/drawing/2014/main" id="{D548FD2B-B52B-134C-6529-6439CCC61C4A}"/>
                </a:ext>
              </a:extLst>
            </p:cNvPr>
            <p:cNvSpPr/>
            <p:nvPr/>
          </p:nvSpPr>
          <p:spPr>
            <a:xfrm>
              <a:off x="8120874" y="5370797"/>
              <a:ext cx="124240" cy="12424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142" name="TextBox 28">
              <a:extLst>
                <a:ext uri="{FF2B5EF4-FFF2-40B4-BE49-F238E27FC236}">
                  <a16:creationId xmlns:a16="http://schemas.microsoft.com/office/drawing/2014/main" id="{2C7C40C9-F2A2-0E76-1E59-097E3B10217D}"/>
                </a:ext>
              </a:extLst>
            </p:cNvPr>
            <p:cNvSpPr txBox="1"/>
            <p:nvPr/>
          </p:nvSpPr>
          <p:spPr>
            <a:xfrm>
              <a:off x="6343098" y="5515153"/>
              <a:ext cx="4023528" cy="830997"/>
            </a:xfrm>
            <a:prstGeom prst="rect">
              <a:avLst/>
            </a:prstGeom>
            <a:noFill/>
          </p:spPr>
          <p:txBody>
            <a:bodyPr wrap="square" rtlCol="0">
              <a:spAutoFit/>
            </a:bodyPr>
            <a:lstStyle/>
            <a:p>
              <a:pPr algn="ctr"/>
              <a:r>
                <a:rPr lang="en-US" sz="2400" dirty="0" err="1">
                  <a:solidFill>
                    <a:schemeClr val="bg2">
                      <a:lumMod val="50000"/>
                    </a:schemeClr>
                  </a:solidFill>
                  <a:latin typeface="Tw Cen MT" panose="020B0602020104020603" pitchFamily="34" charset="0"/>
                </a:rPr>
                <a:t>Améliore</a:t>
              </a:r>
              <a:r>
                <a:rPr lang="en-US" sz="2400" dirty="0">
                  <a:solidFill>
                    <a:schemeClr val="bg2">
                      <a:lumMod val="50000"/>
                    </a:schemeClr>
                  </a:solidFill>
                  <a:latin typeface="Tw Cen MT" panose="020B0602020104020603" pitchFamily="34" charset="0"/>
                </a:rPr>
                <a:t> la </a:t>
              </a:r>
              <a:r>
                <a:rPr lang="en-US" sz="2400" dirty="0" err="1">
                  <a:solidFill>
                    <a:schemeClr val="bg2">
                      <a:lumMod val="50000"/>
                    </a:schemeClr>
                  </a:solidFill>
                  <a:latin typeface="Tw Cen MT" panose="020B0602020104020603" pitchFamily="34" charset="0"/>
                </a:rPr>
                <a:t>réactivité</a:t>
              </a:r>
              <a:r>
                <a:rPr lang="en-US" sz="2400" dirty="0">
                  <a:solidFill>
                    <a:schemeClr val="bg2">
                      <a:lumMod val="50000"/>
                    </a:schemeClr>
                  </a:solidFill>
                  <a:latin typeface="Tw Cen MT" panose="020B0602020104020603" pitchFamily="34" charset="0"/>
                </a:rPr>
                <a:t> et </a:t>
              </a:r>
              <a:r>
                <a:rPr lang="en-US" sz="2400" dirty="0" err="1">
                  <a:solidFill>
                    <a:schemeClr val="bg2">
                      <a:lumMod val="50000"/>
                    </a:schemeClr>
                  </a:solidFill>
                  <a:latin typeface="Tw Cen MT" panose="020B0602020104020603" pitchFamily="34" charset="0"/>
                </a:rPr>
                <a:t>facilite</a:t>
              </a:r>
              <a:r>
                <a:rPr lang="en-US" sz="2400" dirty="0">
                  <a:solidFill>
                    <a:schemeClr val="bg2">
                      <a:lumMod val="50000"/>
                    </a:schemeClr>
                  </a:solidFill>
                  <a:latin typeface="Tw Cen MT" panose="020B0602020104020603" pitchFamily="34" charset="0"/>
                </a:rPr>
                <a:t> </a:t>
              </a:r>
              <a:r>
                <a:rPr lang="en-US" sz="2400" dirty="0" err="1">
                  <a:solidFill>
                    <a:schemeClr val="bg2">
                      <a:lumMod val="50000"/>
                    </a:schemeClr>
                  </a:solidFill>
                  <a:latin typeface="Tw Cen MT" panose="020B0602020104020603" pitchFamily="34" charset="0"/>
                </a:rPr>
                <a:t>l’automatization</a:t>
              </a:r>
              <a:r>
                <a:rPr lang="en-US" sz="2400" dirty="0">
                  <a:solidFill>
                    <a:schemeClr val="bg2">
                      <a:lumMod val="50000"/>
                    </a:schemeClr>
                  </a:solidFill>
                  <a:latin typeface="Tw Cen MT" panose="020B0602020104020603" pitchFamily="34" charset="0"/>
                </a:rPr>
                <a:t> </a:t>
              </a:r>
            </a:p>
          </p:txBody>
        </p:sp>
        <p:cxnSp>
          <p:nvCxnSpPr>
            <p:cNvPr id="143" name="Straight Connector 29">
              <a:extLst>
                <a:ext uri="{FF2B5EF4-FFF2-40B4-BE49-F238E27FC236}">
                  <a16:creationId xmlns:a16="http://schemas.microsoft.com/office/drawing/2014/main" id="{553A6FC5-1682-44B0-3E62-4C8443D5A880}"/>
                </a:ext>
              </a:extLst>
            </p:cNvPr>
            <p:cNvCxnSpPr>
              <a:cxnSpLocks/>
            </p:cNvCxnSpPr>
            <p:nvPr/>
          </p:nvCxnSpPr>
          <p:spPr>
            <a:xfrm>
              <a:off x="2761900" y="6490765"/>
              <a:ext cx="2048865" cy="0"/>
            </a:xfrm>
            <a:prstGeom prst="line">
              <a:avLst/>
            </a:prstGeom>
            <a:ln w="19050">
              <a:solidFill>
                <a:srgbClr val="52C9BD"/>
              </a:solidFill>
            </a:ln>
          </p:spPr>
          <p:style>
            <a:lnRef idx="1">
              <a:schemeClr val="accent1"/>
            </a:lnRef>
            <a:fillRef idx="0">
              <a:schemeClr val="accent1"/>
            </a:fillRef>
            <a:effectRef idx="0">
              <a:schemeClr val="accent1"/>
            </a:effectRef>
            <a:fontRef idx="minor">
              <a:schemeClr val="tx1"/>
            </a:fontRef>
          </p:style>
        </p:cxnSp>
        <p:cxnSp>
          <p:nvCxnSpPr>
            <p:cNvPr id="144" name="Straight Connector 30">
              <a:extLst>
                <a:ext uri="{FF2B5EF4-FFF2-40B4-BE49-F238E27FC236}">
                  <a16:creationId xmlns:a16="http://schemas.microsoft.com/office/drawing/2014/main" id="{0A219FE6-D072-218F-6C37-6672F41523F6}"/>
                </a:ext>
              </a:extLst>
            </p:cNvPr>
            <p:cNvCxnSpPr>
              <a:cxnSpLocks/>
            </p:cNvCxnSpPr>
            <p:nvPr/>
          </p:nvCxnSpPr>
          <p:spPr>
            <a:xfrm>
              <a:off x="7253811" y="6533812"/>
              <a:ext cx="2048865" cy="0"/>
            </a:xfrm>
            <a:prstGeom prst="line">
              <a:avLst/>
            </a:prstGeom>
            <a:ln w="19050">
              <a:solidFill>
                <a:srgbClr val="FF5969"/>
              </a:solidFill>
            </a:ln>
          </p:spPr>
          <p:style>
            <a:lnRef idx="1">
              <a:schemeClr val="accent1"/>
            </a:lnRef>
            <a:fillRef idx="0">
              <a:schemeClr val="accent1"/>
            </a:fillRef>
            <a:effectRef idx="0">
              <a:schemeClr val="accent1"/>
            </a:effectRef>
            <a:fontRef idx="minor">
              <a:schemeClr val="tx1"/>
            </a:fontRef>
          </p:style>
        </p:cxnSp>
        <p:cxnSp>
          <p:nvCxnSpPr>
            <p:cNvPr id="145" name="Straight Connector 31">
              <a:extLst>
                <a:ext uri="{FF2B5EF4-FFF2-40B4-BE49-F238E27FC236}">
                  <a16:creationId xmlns:a16="http://schemas.microsoft.com/office/drawing/2014/main" id="{5C346E21-B331-9203-9F6C-9E1349C272AB}"/>
                </a:ext>
              </a:extLst>
            </p:cNvPr>
            <p:cNvCxnSpPr>
              <a:cxnSpLocks/>
            </p:cNvCxnSpPr>
            <p:nvPr/>
          </p:nvCxnSpPr>
          <p:spPr>
            <a:xfrm>
              <a:off x="5018730" y="1872102"/>
              <a:ext cx="2048865" cy="0"/>
            </a:xfrm>
            <a:prstGeom prst="line">
              <a:avLst/>
            </a:prstGeom>
            <a:ln w="19050">
              <a:solidFill>
                <a:srgbClr val="FEC630"/>
              </a:solidFill>
            </a:ln>
          </p:spPr>
          <p:style>
            <a:lnRef idx="1">
              <a:schemeClr val="accent1"/>
            </a:lnRef>
            <a:fillRef idx="0">
              <a:schemeClr val="accent1"/>
            </a:fillRef>
            <a:effectRef idx="0">
              <a:schemeClr val="accent1"/>
            </a:effectRef>
            <a:fontRef idx="minor">
              <a:schemeClr val="tx1"/>
            </a:fontRef>
          </p:style>
        </p:cxnSp>
      </p:grpSp>
      <p:grpSp>
        <p:nvGrpSpPr>
          <p:cNvPr id="6" name="Groupe 5">
            <a:extLst>
              <a:ext uri="{FF2B5EF4-FFF2-40B4-BE49-F238E27FC236}">
                <a16:creationId xmlns:a16="http://schemas.microsoft.com/office/drawing/2014/main" id="{402AFBFA-E7B6-ABE6-3111-DE2F038FB709}"/>
              </a:ext>
            </a:extLst>
          </p:cNvPr>
          <p:cNvGrpSpPr/>
          <p:nvPr/>
        </p:nvGrpSpPr>
        <p:grpSpPr>
          <a:xfrm>
            <a:off x="10453534" y="55377"/>
            <a:ext cx="1547965" cy="404858"/>
            <a:chOff x="10453534" y="55377"/>
            <a:chExt cx="1547965" cy="404858"/>
          </a:xfrm>
        </p:grpSpPr>
        <p:sp>
          <p:nvSpPr>
            <p:cNvPr id="7" name="Oval 70">
              <a:extLst>
                <a:ext uri="{FF2B5EF4-FFF2-40B4-BE49-F238E27FC236}">
                  <a16:creationId xmlns:a16="http://schemas.microsoft.com/office/drawing/2014/main" id="{D6463DFD-7C77-10E3-4A1C-936CFC4A8591}"/>
                </a:ext>
              </a:extLst>
            </p:cNvPr>
            <p:cNvSpPr/>
            <p:nvPr/>
          </p:nvSpPr>
          <p:spPr>
            <a:xfrm>
              <a:off x="10453534" y="141989"/>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3">
              <a:extLst>
                <a:ext uri="{FF2B5EF4-FFF2-40B4-BE49-F238E27FC236}">
                  <a16:creationId xmlns:a16="http://schemas.microsoft.com/office/drawing/2014/main" id="{D5A9F766-025B-C540-F919-C7CA11920C06}"/>
                </a:ext>
              </a:extLst>
            </p:cNvPr>
            <p:cNvSpPr/>
            <p:nvPr/>
          </p:nvSpPr>
          <p:spPr>
            <a:xfrm>
              <a:off x="10729315" y="133350"/>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75">
              <a:extLst>
                <a:ext uri="{FF2B5EF4-FFF2-40B4-BE49-F238E27FC236}">
                  <a16:creationId xmlns:a16="http://schemas.microsoft.com/office/drawing/2014/main" id="{D0209CFA-31CA-20AF-71CF-A9C71FE30BFE}"/>
                </a:ext>
              </a:extLst>
            </p:cNvPr>
            <p:cNvSpPr/>
            <p:nvPr/>
          </p:nvSpPr>
          <p:spPr>
            <a:xfrm>
              <a:off x="11005096" y="141989"/>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76">
              <a:extLst>
                <a:ext uri="{FF2B5EF4-FFF2-40B4-BE49-F238E27FC236}">
                  <a16:creationId xmlns:a16="http://schemas.microsoft.com/office/drawing/2014/main" id="{942344F9-A0F6-64C4-4D13-051BEBA19BD0}"/>
                </a:ext>
              </a:extLst>
            </p:cNvPr>
            <p:cNvSpPr/>
            <p:nvPr/>
          </p:nvSpPr>
          <p:spPr>
            <a:xfrm>
              <a:off x="11286151" y="141989"/>
              <a:ext cx="190500" cy="190501"/>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77">
              <a:extLst>
                <a:ext uri="{FF2B5EF4-FFF2-40B4-BE49-F238E27FC236}">
                  <a16:creationId xmlns:a16="http://schemas.microsoft.com/office/drawing/2014/main" id="{4F36B4C7-3D8E-8B30-F4C3-4ACB77750D12}"/>
                </a:ext>
              </a:extLst>
            </p:cNvPr>
            <p:cNvSpPr/>
            <p:nvPr/>
          </p:nvSpPr>
          <p:spPr>
            <a:xfrm>
              <a:off x="11602272" y="55377"/>
              <a:ext cx="399227" cy="404858"/>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45373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que 2" descr="Toque d'étudiant avec un remplissage uni">
            <a:extLst>
              <a:ext uri="{FF2B5EF4-FFF2-40B4-BE49-F238E27FC236}">
                <a16:creationId xmlns:a16="http://schemas.microsoft.com/office/drawing/2014/main" id="{7FABBA49-EE0C-34FD-BCF9-1E2E288FB5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81250" y="1562100"/>
            <a:ext cx="3133726" cy="3133726"/>
          </a:xfrm>
          <a:prstGeom prst="rect">
            <a:avLst/>
          </a:prstGeom>
        </p:spPr>
      </p:pic>
      <p:sp>
        <p:nvSpPr>
          <p:cNvPr id="4" name="ZoneTexte 3">
            <a:extLst>
              <a:ext uri="{FF2B5EF4-FFF2-40B4-BE49-F238E27FC236}">
                <a16:creationId xmlns:a16="http://schemas.microsoft.com/office/drawing/2014/main" id="{20AE39BE-2EB8-6C47-C9FE-0768E1270D08}"/>
              </a:ext>
            </a:extLst>
          </p:cNvPr>
          <p:cNvSpPr txBox="1"/>
          <p:nvPr/>
        </p:nvSpPr>
        <p:spPr>
          <a:xfrm>
            <a:off x="5676900" y="2921168"/>
            <a:ext cx="2401619" cy="1015663"/>
          </a:xfrm>
          <a:prstGeom prst="rect">
            <a:avLst/>
          </a:prstGeom>
          <a:noFill/>
        </p:spPr>
        <p:txBody>
          <a:bodyPr wrap="none" rtlCol="0">
            <a:spAutoFit/>
          </a:bodyPr>
          <a:lstStyle/>
          <a:p>
            <a:r>
              <a:rPr lang="fr-FR" sz="6000" dirty="0">
                <a:latin typeface="Fairwater Script" panose="02000507000000020003" pitchFamily="2" charset="0"/>
              </a:rPr>
              <a:t>Merci</a:t>
            </a:r>
            <a:endParaRPr lang="fr-FR" dirty="0">
              <a:latin typeface="Fairwater Script" panose="02000507000000020003" pitchFamily="2" charset="0"/>
            </a:endParaRPr>
          </a:p>
        </p:txBody>
      </p:sp>
      <p:sp>
        <p:nvSpPr>
          <p:cNvPr id="7" name="Espace réservé du numéro de diapositive 6">
            <a:extLst>
              <a:ext uri="{FF2B5EF4-FFF2-40B4-BE49-F238E27FC236}">
                <a16:creationId xmlns:a16="http://schemas.microsoft.com/office/drawing/2014/main" id="{488439F5-4E53-822E-6407-80518574D216}"/>
              </a:ext>
            </a:extLst>
          </p:cNvPr>
          <p:cNvSpPr>
            <a:spLocks noGrp="1"/>
          </p:cNvSpPr>
          <p:nvPr>
            <p:ph type="sldNum" sz="quarter" idx="12"/>
          </p:nvPr>
        </p:nvSpPr>
        <p:spPr/>
        <p:txBody>
          <a:bodyPr/>
          <a:lstStyle/>
          <a:p>
            <a:fld id="{DA200185-2256-4785-9B76-B1E797024068}" type="slidenum">
              <a:rPr lang="fr-FR" smtClean="0"/>
              <a:t>29</a:t>
            </a:fld>
            <a:endParaRPr lang="fr-FR"/>
          </a:p>
        </p:txBody>
      </p:sp>
    </p:spTree>
    <p:extLst>
      <p:ext uri="{BB962C8B-B14F-4D97-AF65-F5344CB8AC3E}">
        <p14:creationId xmlns:p14="http://schemas.microsoft.com/office/powerpoint/2010/main" val="389572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4">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782D6169-E254-A1FD-8EED-F04EAFB872E8}"/>
              </a:ext>
            </a:extLst>
          </p:cNvPr>
          <p:cNvSpPr>
            <a:spLocks noGrp="1"/>
          </p:cNvSpPr>
          <p:nvPr>
            <p:ph type="sldNum" sz="quarter" idx="12"/>
          </p:nvPr>
        </p:nvSpPr>
        <p:spPr/>
        <p:txBody>
          <a:bodyPr/>
          <a:lstStyle/>
          <a:p>
            <a:fld id="{86E6B1C9-01FF-488F-921F-03A35BDB12E9}" type="slidenum">
              <a:rPr lang="fr-FR" smtClean="0"/>
              <a:t>3</a:t>
            </a:fld>
            <a:endParaRPr lang="fr-FR" dirty="0"/>
          </a:p>
        </p:txBody>
      </p:sp>
      <p:grpSp>
        <p:nvGrpSpPr>
          <p:cNvPr id="2" name="Groupe 1">
            <a:extLst>
              <a:ext uri="{FF2B5EF4-FFF2-40B4-BE49-F238E27FC236}">
                <a16:creationId xmlns:a16="http://schemas.microsoft.com/office/drawing/2014/main" id="{0B8958D6-9C48-3241-047E-6B2C1EE4E348}"/>
              </a:ext>
            </a:extLst>
          </p:cNvPr>
          <p:cNvGrpSpPr/>
          <p:nvPr/>
        </p:nvGrpSpPr>
        <p:grpSpPr>
          <a:xfrm>
            <a:off x="120956" y="42559"/>
            <a:ext cx="7728732" cy="680733"/>
            <a:chOff x="0" y="37392"/>
            <a:chExt cx="7728732" cy="680733"/>
          </a:xfrm>
        </p:grpSpPr>
        <p:sp>
          <p:nvSpPr>
            <p:cNvPr id="3" name="ZoneTexte 2">
              <a:extLst>
                <a:ext uri="{FF2B5EF4-FFF2-40B4-BE49-F238E27FC236}">
                  <a16:creationId xmlns:a16="http://schemas.microsoft.com/office/drawing/2014/main" id="{86393404-59B8-BDFB-0B1E-BD736B327FC5}"/>
                </a:ext>
              </a:extLst>
            </p:cNvPr>
            <p:cNvSpPr txBox="1"/>
            <p:nvPr/>
          </p:nvSpPr>
          <p:spPr>
            <a:xfrm>
              <a:off x="651657" y="37392"/>
              <a:ext cx="7077075" cy="646331"/>
            </a:xfrm>
            <a:prstGeom prst="rect">
              <a:avLst/>
            </a:prstGeom>
            <a:noFill/>
          </p:spPr>
          <p:txBody>
            <a:bodyPr wrap="square">
              <a:spAutoFit/>
            </a:bodyPr>
            <a:lstStyle/>
            <a:p>
              <a:r>
                <a:rPr lang="fr-FR" sz="3600" b="1" dirty="0">
                  <a:solidFill>
                    <a:srgbClr val="03A1A4"/>
                  </a:solidFill>
                  <a:latin typeface="Times New Roman" panose="02020603050405020304" pitchFamily="18" charset="0"/>
                  <a:cs typeface="Times New Roman" panose="02020603050405020304" pitchFamily="18" charset="0"/>
                </a:rPr>
                <a:t>Introduction</a:t>
              </a:r>
              <a:r>
                <a:rPr lang="fr-FR" sz="3600" b="1" dirty="0">
                  <a:solidFill>
                    <a:srgbClr val="EF3078"/>
                  </a:solidFill>
                  <a:latin typeface="Times New Roman" panose="02020603050405020304" pitchFamily="18" charset="0"/>
                  <a:cs typeface="Times New Roman" panose="02020603050405020304" pitchFamily="18" charset="0"/>
                </a:rPr>
                <a:t> </a:t>
              </a:r>
              <a:endParaRPr lang="fr-FR" sz="3600" dirty="0">
                <a:solidFill>
                  <a:srgbClr val="EF3078"/>
                </a:solidFill>
                <a:latin typeface="Times New Roman" panose="02020603050405020304" pitchFamily="18" charset="0"/>
                <a:cs typeface="Times New Roman" panose="02020603050405020304" pitchFamily="18" charset="0"/>
              </a:endParaRPr>
            </a:p>
          </p:txBody>
        </p:sp>
        <p:sp>
          <p:nvSpPr>
            <p:cNvPr id="4" name="Oval 45">
              <a:extLst>
                <a:ext uri="{FF2B5EF4-FFF2-40B4-BE49-F238E27FC236}">
                  <a16:creationId xmlns:a16="http://schemas.microsoft.com/office/drawing/2014/main" id="{123BA8A7-6BB6-376D-405C-826D0D5C17B2}"/>
                </a:ext>
              </a:extLst>
            </p:cNvPr>
            <p:cNvSpPr/>
            <p:nvPr/>
          </p:nvSpPr>
          <p:spPr>
            <a:xfrm>
              <a:off x="0" y="133350"/>
              <a:ext cx="590550" cy="584775"/>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F3078"/>
                </a:solidFill>
              </a:endParaRPr>
            </a:p>
          </p:txBody>
        </p:sp>
        <p:cxnSp>
          <p:nvCxnSpPr>
            <p:cNvPr id="5" name="Straight Connector 65">
              <a:extLst>
                <a:ext uri="{FF2B5EF4-FFF2-40B4-BE49-F238E27FC236}">
                  <a16:creationId xmlns:a16="http://schemas.microsoft.com/office/drawing/2014/main" id="{F7982B9B-9E8D-A59E-7ED1-7CD74A6E06DC}"/>
                </a:ext>
              </a:extLst>
            </p:cNvPr>
            <p:cNvCxnSpPr>
              <a:cxnSpLocks/>
            </p:cNvCxnSpPr>
            <p:nvPr/>
          </p:nvCxnSpPr>
          <p:spPr>
            <a:xfrm>
              <a:off x="487446" y="646331"/>
              <a:ext cx="2760579" cy="0"/>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7" name="Group 78">
            <a:extLst>
              <a:ext uri="{FF2B5EF4-FFF2-40B4-BE49-F238E27FC236}">
                <a16:creationId xmlns:a16="http://schemas.microsoft.com/office/drawing/2014/main" id="{9F5AA6CB-0229-9BF7-9511-539387B3FF78}"/>
              </a:ext>
            </a:extLst>
          </p:cNvPr>
          <p:cNvGrpSpPr/>
          <p:nvPr/>
        </p:nvGrpSpPr>
        <p:grpSpPr>
          <a:xfrm>
            <a:off x="10458281" y="42559"/>
            <a:ext cx="1612763" cy="387350"/>
            <a:chOff x="4501312" y="785022"/>
            <a:chExt cx="1612763" cy="387350"/>
          </a:xfrm>
        </p:grpSpPr>
        <p:sp>
          <p:nvSpPr>
            <p:cNvPr id="8" name="Oval 70">
              <a:extLst>
                <a:ext uri="{FF2B5EF4-FFF2-40B4-BE49-F238E27FC236}">
                  <a16:creationId xmlns:a16="http://schemas.microsoft.com/office/drawing/2014/main" id="{353A6325-75F5-3347-7FC4-FCC508E083AC}"/>
                </a:ext>
              </a:extLst>
            </p:cNvPr>
            <p:cNvSpPr/>
            <p:nvPr/>
          </p:nvSpPr>
          <p:spPr>
            <a:xfrm>
              <a:off x="4501312" y="785022"/>
              <a:ext cx="435705" cy="38735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73">
              <a:extLst>
                <a:ext uri="{FF2B5EF4-FFF2-40B4-BE49-F238E27FC236}">
                  <a16:creationId xmlns:a16="http://schemas.microsoft.com/office/drawing/2014/main" id="{D3BF3860-7E25-80B0-AEE9-769EDC1C14AC}"/>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75">
              <a:extLst>
                <a:ext uri="{FF2B5EF4-FFF2-40B4-BE49-F238E27FC236}">
                  <a16:creationId xmlns:a16="http://schemas.microsoft.com/office/drawing/2014/main" id="{2507ABC7-D148-4B9A-05FB-B60318A5A4E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76">
              <a:extLst>
                <a:ext uri="{FF2B5EF4-FFF2-40B4-BE49-F238E27FC236}">
                  <a16:creationId xmlns:a16="http://schemas.microsoft.com/office/drawing/2014/main" id="{CD6CE8DB-7AFF-BAD9-C6C0-105C8D6B5F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77">
              <a:extLst>
                <a:ext uri="{FF2B5EF4-FFF2-40B4-BE49-F238E27FC236}">
                  <a16:creationId xmlns:a16="http://schemas.microsoft.com/office/drawing/2014/main" id="{F42E2087-ED71-77AD-D83D-DD050144EE13}"/>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e 90">
            <a:extLst>
              <a:ext uri="{FF2B5EF4-FFF2-40B4-BE49-F238E27FC236}">
                <a16:creationId xmlns:a16="http://schemas.microsoft.com/office/drawing/2014/main" id="{D5DADC0B-0B0D-DEC6-DB77-18C5D4B4E9A0}"/>
              </a:ext>
            </a:extLst>
          </p:cNvPr>
          <p:cNvGrpSpPr/>
          <p:nvPr/>
        </p:nvGrpSpPr>
        <p:grpSpPr>
          <a:xfrm>
            <a:off x="6043278" y="1176223"/>
            <a:ext cx="3198946" cy="4266573"/>
            <a:chOff x="5803540" y="1148550"/>
            <a:chExt cx="3198946" cy="4266573"/>
          </a:xfrm>
        </p:grpSpPr>
        <p:grpSp>
          <p:nvGrpSpPr>
            <p:cNvPr id="50" name="Groupe 49">
              <a:extLst>
                <a:ext uri="{FF2B5EF4-FFF2-40B4-BE49-F238E27FC236}">
                  <a16:creationId xmlns:a16="http://schemas.microsoft.com/office/drawing/2014/main" id="{BDB0C092-E49C-F71A-7134-7DEBE3D3DBFC}"/>
                </a:ext>
              </a:extLst>
            </p:cNvPr>
            <p:cNvGrpSpPr/>
            <p:nvPr/>
          </p:nvGrpSpPr>
          <p:grpSpPr>
            <a:xfrm>
              <a:off x="5803540" y="1148550"/>
              <a:ext cx="3198946" cy="4266573"/>
              <a:chOff x="8616406" y="1051688"/>
              <a:chExt cx="3061532" cy="4266573"/>
            </a:xfrm>
          </p:grpSpPr>
          <p:cxnSp>
            <p:nvCxnSpPr>
              <p:cNvPr id="51" name="Straight Connector 84">
                <a:extLst>
                  <a:ext uri="{FF2B5EF4-FFF2-40B4-BE49-F238E27FC236}">
                    <a16:creationId xmlns:a16="http://schemas.microsoft.com/office/drawing/2014/main" id="{04ABB3B3-9658-DBD1-4DCB-B255EA4C9542}"/>
                  </a:ext>
                </a:extLst>
              </p:cNvPr>
              <p:cNvCxnSpPr>
                <a:cxnSpLocks/>
              </p:cNvCxnSpPr>
              <p:nvPr/>
            </p:nvCxnSpPr>
            <p:spPr>
              <a:xfrm flipV="1">
                <a:off x="9774771" y="3179498"/>
                <a:ext cx="0" cy="312963"/>
              </a:xfrm>
              <a:prstGeom prst="line">
                <a:avLst/>
              </a:prstGeom>
              <a:ln w="19050">
                <a:solidFill>
                  <a:srgbClr val="05E1E7"/>
                </a:solidFill>
              </a:ln>
            </p:spPr>
            <p:style>
              <a:lnRef idx="1">
                <a:schemeClr val="accent1"/>
              </a:lnRef>
              <a:fillRef idx="0">
                <a:schemeClr val="accent1"/>
              </a:fillRef>
              <a:effectRef idx="0">
                <a:schemeClr val="accent1"/>
              </a:effectRef>
              <a:fontRef idx="minor">
                <a:schemeClr val="tx1"/>
              </a:fontRef>
            </p:style>
          </p:cxnSp>
          <p:sp>
            <p:nvSpPr>
              <p:cNvPr id="52" name="Oval 85">
                <a:extLst>
                  <a:ext uri="{FF2B5EF4-FFF2-40B4-BE49-F238E27FC236}">
                    <a16:creationId xmlns:a16="http://schemas.microsoft.com/office/drawing/2014/main" id="{D51590CA-6473-F0BC-221A-3A28D3C66666}"/>
                  </a:ext>
                </a:extLst>
              </p:cNvPr>
              <p:cNvSpPr/>
              <p:nvPr/>
            </p:nvSpPr>
            <p:spPr>
              <a:xfrm>
                <a:off x="9001545" y="1574108"/>
                <a:ext cx="1524000" cy="1524000"/>
              </a:xfrm>
              <a:prstGeom prst="ellipse">
                <a:avLst/>
              </a:prstGeom>
              <a:solidFill>
                <a:schemeClr val="bg1">
                  <a:lumMod val="95000"/>
                </a:schemeClr>
              </a:solidFill>
              <a:ln>
                <a:noFill/>
              </a:ln>
              <a:effectLst>
                <a:outerShdw blurRad="127000" sx="101000" sy="101000" algn="ctr" rotWithShape="0">
                  <a:schemeClr val="tx1">
                    <a:lumMod val="65000"/>
                    <a:lumOff val="3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86">
                <a:extLst>
                  <a:ext uri="{FF2B5EF4-FFF2-40B4-BE49-F238E27FC236}">
                    <a16:creationId xmlns:a16="http://schemas.microsoft.com/office/drawing/2014/main" id="{9036CC99-63F8-1729-3CCC-74AB1D440438}"/>
                  </a:ext>
                </a:extLst>
              </p:cNvPr>
              <p:cNvSpPr/>
              <p:nvPr/>
            </p:nvSpPr>
            <p:spPr>
              <a:xfrm>
                <a:off x="9100876" y="1630665"/>
                <a:ext cx="1347788" cy="1347788"/>
              </a:xfrm>
              <a:prstGeom prst="ellipse">
                <a:avLst/>
              </a:prstGeom>
              <a:solidFill>
                <a:srgbClr val="05E1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87">
                <a:extLst>
                  <a:ext uri="{FF2B5EF4-FFF2-40B4-BE49-F238E27FC236}">
                    <a16:creationId xmlns:a16="http://schemas.microsoft.com/office/drawing/2014/main" id="{8106EC2C-B6DC-384D-FFA2-7920E55D642D}"/>
                  </a:ext>
                </a:extLst>
              </p:cNvPr>
              <p:cNvSpPr/>
              <p:nvPr/>
            </p:nvSpPr>
            <p:spPr>
              <a:xfrm>
                <a:off x="9172314" y="1719792"/>
                <a:ext cx="1204912" cy="1204912"/>
              </a:xfrm>
              <a:prstGeom prst="ellipse">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89">
                <a:extLst>
                  <a:ext uri="{FF2B5EF4-FFF2-40B4-BE49-F238E27FC236}">
                    <a16:creationId xmlns:a16="http://schemas.microsoft.com/office/drawing/2014/main" id="{C890FF56-5360-A0ED-54EF-1B838044584E}"/>
                  </a:ext>
                </a:extLst>
              </p:cNvPr>
              <p:cNvSpPr/>
              <p:nvPr/>
            </p:nvSpPr>
            <p:spPr>
              <a:xfrm>
                <a:off x="9730547" y="3492461"/>
                <a:ext cx="93210" cy="93210"/>
              </a:xfrm>
              <a:prstGeom prst="ellipse">
                <a:avLst/>
              </a:prstGeom>
              <a:noFill/>
              <a:ln w="19050">
                <a:solidFill>
                  <a:srgbClr val="05E1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90">
                <a:extLst>
                  <a:ext uri="{FF2B5EF4-FFF2-40B4-BE49-F238E27FC236}">
                    <a16:creationId xmlns:a16="http://schemas.microsoft.com/office/drawing/2014/main" id="{222DD847-D10B-D1EB-893E-018A1BF0EDD3}"/>
                  </a:ext>
                </a:extLst>
              </p:cNvPr>
              <p:cNvSpPr txBox="1"/>
              <p:nvPr/>
            </p:nvSpPr>
            <p:spPr>
              <a:xfrm>
                <a:off x="8781761" y="1051688"/>
                <a:ext cx="1986019" cy="461665"/>
              </a:xfrm>
              <a:prstGeom prst="rect">
                <a:avLst/>
              </a:prstGeom>
              <a:noFill/>
            </p:spPr>
            <p:txBody>
              <a:bodyPr wrap="square" rtlCol="0">
                <a:spAutoFit/>
              </a:bodyPr>
              <a:lstStyle/>
              <a:p>
                <a:pPr algn="ctr"/>
                <a:r>
                  <a:rPr lang="en-US" sz="2400" b="1" dirty="0">
                    <a:solidFill>
                      <a:srgbClr val="05E1E7"/>
                    </a:solidFill>
                    <a:latin typeface="Tw Cen MT" panose="020B0602020104020603" pitchFamily="34" charset="0"/>
                  </a:rPr>
                  <a:t>DevOps</a:t>
                </a:r>
              </a:p>
            </p:txBody>
          </p:sp>
          <p:sp>
            <p:nvSpPr>
              <p:cNvPr id="65" name="TextBox 91">
                <a:extLst>
                  <a:ext uri="{FF2B5EF4-FFF2-40B4-BE49-F238E27FC236}">
                    <a16:creationId xmlns:a16="http://schemas.microsoft.com/office/drawing/2014/main" id="{E804AD5F-31BE-9F7C-D5FC-C3D52C0B9409}"/>
                  </a:ext>
                </a:extLst>
              </p:cNvPr>
              <p:cNvSpPr txBox="1"/>
              <p:nvPr/>
            </p:nvSpPr>
            <p:spPr>
              <a:xfrm>
                <a:off x="8616406" y="3687045"/>
                <a:ext cx="3061532" cy="1631216"/>
              </a:xfrm>
              <a:prstGeom prst="rect">
                <a:avLst/>
              </a:prstGeom>
              <a:noFill/>
            </p:spPr>
            <p:txBody>
              <a:bodyPr wrap="square" rtlCol="0">
                <a:spAutoFit/>
              </a:bodyPr>
              <a:lstStyle>
                <a:defPPr>
                  <a:defRPr lang="en-US"/>
                </a:defPPr>
                <a:lvl1pPr algn="ctr">
                  <a:defRPr sz="2000">
                    <a:solidFill>
                      <a:schemeClr val="tx1">
                        <a:lumMod val="75000"/>
                        <a:lumOff val="25000"/>
                      </a:schemeClr>
                    </a:solidFill>
                    <a:latin typeface="Tw Cen MT" panose="020B0602020104020603" pitchFamily="34" charset="0"/>
                  </a:defRPr>
                </a:lvl1pPr>
              </a:lstStyle>
              <a:p>
                <a:pPr algn="l"/>
                <a:r>
                  <a:rPr lang="fr-FR" dirty="0"/>
                  <a:t>Méthodologie qui rapproche les équipes de développement et d'opérations.</a:t>
                </a:r>
              </a:p>
              <a:p>
                <a:pPr marL="342900" indent="-342900" algn="l">
                  <a:buFont typeface="Arial" panose="020B0604020202020204" pitchFamily="34" charset="0"/>
                  <a:buChar char="•"/>
                </a:pPr>
                <a:endParaRPr lang="fr-FR" dirty="0"/>
              </a:p>
            </p:txBody>
          </p:sp>
        </p:grpSp>
        <p:sp>
          <p:nvSpPr>
            <p:cNvPr id="70" name="Arc 69">
              <a:extLst>
                <a:ext uri="{FF2B5EF4-FFF2-40B4-BE49-F238E27FC236}">
                  <a16:creationId xmlns:a16="http://schemas.microsoft.com/office/drawing/2014/main" id="{4C098818-B166-CD10-8AD4-87AF553DA3E2}"/>
                </a:ext>
              </a:extLst>
            </p:cNvPr>
            <p:cNvSpPr/>
            <p:nvPr/>
          </p:nvSpPr>
          <p:spPr>
            <a:xfrm rot="8100000">
              <a:off x="6099650" y="1503666"/>
              <a:ext cx="1805032" cy="1805032"/>
            </a:xfrm>
            <a:prstGeom prst="arc">
              <a:avLst>
                <a:gd name="adj1" fmla="val 13451617"/>
                <a:gd name="adj2" fmla="val 2836592"/>
              </a:avLst>
            </a:prstGeom>
            <a:ln w="19050">
              <a:solidFill>
                <a:srgbClr val="05E1E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6" name="Graphique 85" descr="Infini avec un remplissage uni">
              <a:extLst>
                <a:ext uri="{FF2B5EF4-FFF2-40B4-BE49-F238E27FC236}">
                  <a16:creationId xmlns:a16="http://schemas.microsoft.com/office/drawing/2014/main" id="{E21C7F60-163D-6932-B212-D90A44E6E0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44966" y="1973664"/>
              <a:ext cx="914400" cy="914400"/>
            </a:xfrm>
            <a:prstGeom prst="rect">
              <a:avLst/>
            </a:prstGeom>
          </p:spPr>
        </p:pic>
      </p:grpSp>
      <p:grpSp>
        <p:nvGrpSpPr>
          <p:cNvPr id="95" name="Groupe 94">
            <a:extLst>
              <a:ext uri="{FF2B5EF4-FFF2-40B4-BE49-F238E27FC236}">
                <a16:creationId xmlns:a16="http://schemas.microsoft.com/office/drawing/2014/main" id="{267B73FB-BDDA-2A44-5155-5B7DA1C1575F}"/>
              </a:ext>
            </a:extLst>
          </p:cNvPr>
          <p:cNvGrpSpPr/>
          <p:nvPr/>
        </p:nvGrpSpPr>
        <p:grpSpPr>
          <a:xfrm>
            <a:off x="3268010" y="1213876"/>
            <a:ext cx="2867762" cy="3911082"/>
            <a:chOff x="3268010" y="1213876"/>
            <a:chExt cx="2867762" cy="3911082"/>
          </a:xfrm>
        </p:grpSpPr>
        <p:grpSp>
          <p:nvGrpSpPr>
            <p:cNvPr id="39" name="Groupe 38">
              <a:extLst>
                <a:ext uri="{FF2B5EF4-FFF2-40B4-BE49-F238E27FC236}">
                  <a16:creationId xmlns:a16="http://schemas.microsoft.com/office/drawing/2014/main" id="{2A8064F5-0474-1331-F422-95E58A12EECE}"/>
                </a:ext>
              </a:extLst>
            </p:cNvPr>
            <p:cNvGrpSpPr/>
            <p:nvPr/>
          </p:nvGrpSpPr>
          <p:grpSpPr>
            <a:xfrm>
              <a:off x="3268010" y="1213876"/>
              <a:ext cx="2867762" cy="3911082"/>
              <a:chOff x="4639462" y="1112443"/>
              <a:chExt cx="2867762" cy="3911082"/>
            </a:xfrm>
          </p:grpSpPr>
          <p:sp>
            <p:nvSpPr>
              <p:cNvPr id="40" name="TextBox 66">
                <a:extLst>
                  <a:ext uri="{FF2B5EF4-FFF2-40B4-BE49-F238E27FC236}">
                    <a16:creationId xmlns:a16="http://schemas.microsoft.com/office/drawing/2014/main" id="{5E59340D-5B66-3E4B-8914-0126D83ADB6C}"/>
                  </a:ext>
                </a:extLst>
              </p:cNvPr>
              <p:cNvSpPr txBox="1"/>
              <p:nvPr/>
            </p:nvSpPr>
            <p:spPr>
              <a:xfrm>
                <a:off x="4734033" y="1112443"/>
                <a:ext cx="2127590" cy="461665"/>
              </a:xfrm>
              <a:prstGeom prst="rect">
                <a:avLst/>
              </a:prstGeom>
              <a:noFill/>
            </p:spPr>
            <p:txBody>
              <a:bodyPr wrap="square" rtlCol="0">
                <a:spAutoFit/>
              </a:bodyPr>
              <a:lstStyle/>
              <a:p>
                <a:pPr algn="ctr"/>
                <a:r>
                  <a:rPr lang="fr-FR" sz="2400" b="1" dirty="0">
                    <a:solidFill>
                      <a:srgbClr val="5D7373"/>
                    </a:solidFill>
                    <a:latin typeface="Tw Cen MT" panose="020B0602020104020603" pitchFamily="34" charset="0"/>
                  </a:rPr>
                  <a:t>Défi</a:t>
                </a:r>
              </a:p>
            </p:txBody>
          </p:sp>
          <p:cxnSp>
            <p:nvCxnSpPr>
              <p:cNvPr id="41" name="Straight Connector 77">
                <a:extLst>
                  <a:ext uri="{FF2B5EF4-FFF2-40B4-BE49-F238E27FC236}">
                    <a16:creationId xmlns:a16="http://schemas.microsoft.com/office/drawing/2014/main" id="{11AF32CE-3329-6AD9-9FA3-DE7593F6D8ED}"/>
                  </a:ext>
                </a:extLst>
              </p:cNvPr>
              <p:cNvCxnSpPr>
                <a:cxnSpLocks/>
              </p:cNvCxnSpPr>
              <p:nvPr/>
            </p:nvCxnSpPr>
            <p:spPr>
              <a:xfrm flipV="1">
                <a:off x="5797828" y="3192539"/>
                <a:ext cx="0" cy="312963"/>
              </a:xfrm>
              <a:prstGeom prst="line">
                <a:avLst/>
              </a:prstGeom>
              <a:ln w="19050">
                <a:solidFill>
                  <a:srgbClr val="5D7373"/>
                </a:solidFill>
              </a:ln>
            </p:spPr>
            <p:style>
              <a:lnRef idx="1">
                <a:schemeClr val="accent1"/>
              </a:lnRef>
              <a:fillRef idx="0">
                <a:schemeClr val="accent1"/>
              </a:fillRef>
              <a:effectRef idx="0">
                <a:schemeClr val="accent1"/>
              </a:effectRef>
              <a:fontRef idx="minor">
                <a:schemeClr val="tx1"/>
              </a:fontRef>
            </p:style>
          </p:cxnSp>
          <p:sp>
            <p:nvSpPr>
              <p:cNvPr id="42" name="Oval 78">
                <a:extLst>
                  <a:ext uri="{FF2B5EF4-FFF2-40B4-BE49-F238E27FC236}">
                    <a16:creationId xmlns:a16="http://schemas.microsoft.com/office/drawing/2014/main" id="{0FD8A557-CDEE-4607-E414-717A1C0CD5D1}"/>
                  </a:ext>
                </a:extLst>
              </p:cNvPr>
              <p:cNvSpPr/>
              <p:nvPr/>
            </p:nvSpPr>
            <p:spPr>
              <a:xfrm>
                <a:off x="5024602" y="1668538"/>
                <a:ext cx="1524000" cy="1524000"/>
              </a:xfrm>
              <a:prstGeom prst="ellipse">
                <a:avLst/>
              </a:prstGeom>
              <a:solidFill>
                <a:schemeClr val="bg1">
                  <a:lumMod val="95000"/>
                </a:schemeClr>
              </a:solidFill>
              <a:ln>
                <a:noFill/>
              </a:ln>
              <a:effectLst>
                <a:outerShdw blurRad="127000" sx="101000" sy="101000" algn="ctr" rotWithShape="0">
                  <a:schemeClr val="tx1">
                    <a:lumMod val="65000"/>
                    <a:lumOff val="3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79">
                <a:extLst>
                  <a:ext uri="{FF2B5EF4-FFF2-40B4-BE49-F238E27FC236}">
                    <a16:creationId xmlns:a16="http://schemas.microsoft.com/office/drawing/2014/main" id="{23EB97DE-8327-D9C6-6B00-662FA6329633}"/>
                  </a:ext>
                </a:extLst>
              </p:cNvPr>
              <p:cNvSpPr/>
              <p:nvPr/>
            </p:nvSpPr>
            <p:spPr>
              <a:xfrm>
                <a:off x="5112708" y="1756644"/>
                <a:ext cx="1347788" cy="1347788"/>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80">
                <a:extLst>
                  <a:ext uri="{FF2B5EF4-FFF2-40B4-BE49-F238E27FC236}">
                    <a16:creationId xmlns:a16="http://schemas.microsoft.com/office/drawing/2014/main" id="{3FC4D840-851E-8C2C-D864-BF83C5B81ACA}"/>
                  </a:ext>
                </a:extLst>
              </p:cNvPr>
              <p:cNvSpPr/>
              <p:nvPr/>
            </p:nvSpPr>
            <p:spPr>
              <a:xfrm>
                <a:off x="5184146" y="1819430"/>
                <a:ext cx="1204912" cy="1204912"/>
              </a:xfrm>
              <a:prstGeom prst="ellipse">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c 45">
                <a:extLst>
                  <a:ext uri="{FF2B5EF4-FFF2-40B4-BE49-F238E27FC236}">
                    <a16:creationId xmlns:a16="http://schemas.microsoft.com/office/drawing/2014/main" id="{5743314E-165A-DA09-C802-08A7E7BE4DD9}"/>
                  </a:ext>
                </a:extLst>
              </p:cNvPr>
              <p:cNvSpPr/>
              <p:nvPr/>
            </p:nvSpPr>
            <p:spPr>
              <a:xfrm rot="8100000">
                <a:off x="4884086" y="1528022"/>
                <a:ext cx="1805032" cy="1805032"/>
              </a:xfrm>
              <a:prstGeom prst="arc">
                <a:avLst>
                  <a:gd name="adj1" fmla="val 13451617"/>
                  <a:gd name="adj2" fmla="val 2836592"/>
                </a:avLst>
              </a:prstGeom>
              <a:ln w="19050">
                <a:solidFill>
                  <a:srgbClr val="5D737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Oval 82">
                <a:extLst>
                  <a:ext uri="{FF2B5EF4-FFF2-40B4-BE49-F238E27FC236}">
                    <a16:creationId xmlns:a16="http://schemas.microsoft.com/office/drawing/2014/main" id="{05114206-22A8-B29C-A0FF-07A2632F240B}"/>
                  </a:ext>
                </a:extLst>
              </p:cNvPr>
              <p:cNvSpPr/>
              <p:nvPr/>
            </p:nvSpPr>
            <p:spPr>
              <a:xfrm>
                <a:off x="5753604" y="3505502"/>
                <a:ext cx="93210" cy="93210"/>
              </a:xfrm>
              <a:prstGeom prst="ellipse">
                <a:avLst/>
              </a:prstGeom>
              <a:noFill/>
              <a:ln w="19050">
                <a:solidFill>
                  <a:srgbClr val="5D73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83">
                <a:extLst>
                  <a:ext uri="{FF2B5EF4-FFF2-40B4-BE49-F238E27FC236}">
                    <a16:creationId xmlns:a16="http://schemas.microsoft.com/office/drawing/2014/main" id="{D1319438-E8F9-E80D-E44C-965B3EE5AD65}"/>
                  </a:ext>
                </a:extLst>
              </p:cNvPr>
              <p:cNvSpPr txBox="1"/>
              <p:nvPr/>
            </p:nvSpPr>
            <p:spPr>
              <a:xfrm>
                <a:off x="4639462" y="3700086"/>
                <a:ext cx="2867762" cy="1323439"/>
              </a:xfrm>
              <a:prstGeom prst="rect">
                <a:avLst/>
              </a:prstGeom>
              <a:noFill/>
            </p:spPr>
            <p:txBody>
              <a:bodyPr wrap="square" rtlCol="0">
                <a:spAutoFit/>
              </a:bodyPr>
              <a:lstStyle/>
              <a:p>
                <a:r>
                  <a:rPr lang="fr-FR" sz="2000" dirty="0">
                    <a:solidFill>
                      <a:schemeClr val="tx1">
                        <a:lumMod val="75000"/>
                        <a:lumOff val="25000"/>
                      </a:schemeClr>
                    </a:solidFill>
                    <a:latin typeface="Tw Cen MT" panose="020B0602020104020603" pitchFamily="34" charset="0"/>
                  </a:rPr>
                  <a:t>Automatiser les processus de développement pour réduire les erreurs et les délais.</a:t>
                </a:r>
              </a:p>
            </p:txBody>
          </p:sp>
        </p:grpSp>
        <p:pic>
          <p:nvPicPr>
            <p:cNvPr id="88" name="Graphique 87" descr="Obstacle avec un remplissage uni">
              <a:extLst>
                <a:ext uri="{FF2B5EF4-FFF2-40B4-BE49-F238E27FC236}">
                  <a16:creationId xmlns:a16="http://schemas.microsoft.com/office/drawing/2014/main" id="{1C2E3EA8-3D51-FFEE-B88F-CE16EB5C4F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39580" y="2027683"/>
              <a:ext cx="914400" cy="914400"/>
            </a:xfrm>
            <a:prstGeom prst="rect">
              <a:avLst/>
            </a:prstGeom>
          </p:spPr>
        </p:pic>
      </p:grpSp>
      <p:grpSp>
        <p:nvGrpSpPr>
          <p:cNvPr id="13" name="Groupe 12">
            <a:extLst>
              <a:ext uri="{FF2B5EF4-FFF2-40B4-BE49-F238E27FC236}">
                <a16:creationId xmlns:a16="http://schemas.microsoft.com/office/drawing/2014/main" id="{6F40C562-F188-C5C4-822C-53594AF8A772}"/>
              </a:ext>
            </a:extLst>
          </p:cNvPr>
          <p:cNvGrpSpPr/>
          <p:nvPr/>
        </p:nvGrpSpPr>
        <p:grpSpPr>
          <a:xfrm>
            <a:off x="257374" y="1206432"/>
            <a:ext cx="2813422" cy="3576958"/>
            <a:chOff x="257374" y="1206432"/>
            <a:chExt cx="2813422" cy="3576958"/>
          </a:xfrm>
        </p:grpSpPr>
        <p:grpSp>
          <p:nvGrpSpPr>
            <p:cNvPr id="71" name="Groupe 70">
              <a:extLst>
                <a:ext uri="{FF2B5EF4-FFF2-40B4-BE49-F238E27FC236}">
                  <a16:creationId xmlns:a16="http://schemas.microsoft.com/office/drawing/2014/main" id="{B503B1ED-65CC-A6FE-07B7-F43C7B520D66}"/>
                </a:ext>
              </a:extLst>
            </p:cNvPr>
            <p:cNvGrpSpPr/>
            <p:nvPr/>
          </p:nvGrpSpPr>
          <p:grpSpPr>
            <a:xfrm>
              <a:off x="257374" y="1206432"/>
              <a:ext cx="2813422" cy="3576958"/>
              <a:chOff x="932946" y="1066302"/>
              <a:chExt cx="2712053" cy="3609477"/>
            </a:xfrm>
          </p:grpSpPr>
          <p:cxnSp>
            <p:nvCxnSpPr>
              <p:cNvPr id="72" name="Straight Connector 68">
                <a:extLst>
                  <a:ext uri="{FF2B5EF4-FFF2-40B4-BE49-F238E27FC236}">
                    <a16:creationId xmlns:a16="http://schemas.microsoft.com/office/drawing/2014/main" id="{9BBD1F8E-410F-22EC-906C-1FFB9AF2CF41}"/>
                  </a:ext>
                </a:extLst>
              </p:cNvPr>
              <p:cNvCxnSpPr>
                <a:cxnSpLocks/>
              </p:cNvCxnSpPr>
              <p:nvPr/>
            </p:nvCxnSpPr>
            <p:spPr>
              <a:xfrm flipV="1">
                <a:off x="2109340" y="3152569"/>
                <a:ext cx="0" cy="312963"/>
              </a:xfrm>
              <a:prstGeom prst="line">
                <a:avLst/>
              </a:prstGeom>
              <a:ln w="19050">
                <a:solidFill>
                  <a:srgbClr val="215F9A"/>
                </a:solidFill>
              </a:ln>
            </p:spPr>
            <p:style>
              <a:lnRef idx="1">
                <a:schemeClr val="accent1"/>
              </a:lnRef>
              <a:fillRef idx="0">
                <a:schemeClr val="accent1"/>
              </a:fillRef>
              <a:effectRef idx="0">
                <a:schemeClr val="accent1"/>
              </a:effectRef>
              <a:fontRef idx="minor">
                <a:schemeClr val="tx1"/>
              </a:fontRef>
            </p:style>
          </p:cxnSp>
          <p:sp>
            <p:nvSpPr>
              <p:cNvPr id="73" name="Oval 70">
                <a:extLst>
                  <a:ext uri="{FF2B5EF4-FFF2-40B4-BE49-F238E27FC236}">
                    <a16:creationId xmlns:a16="http://schemas.microsoft.com/office/drawing/2014/main" id="{94EBEAFA-0C9B-34F9-878F-5AF3352837E7}"/>
                  </a:ext>
                </a:extLst>
              </p:cNvPr>
              <p:cNvSpPr/>
              <p:nvPr/>
            </p:nvSpPr>
            <p:spPr>
              <a:xfrm>
                <a:off x="1336114" y="1628568"/>
                <a:ext cx="1524000" cy="1524000"/>
              </a:xfrm>
              <a:prstGeom prst="ellipse">
                <a:avLst/>
              </a:prstGeom>
              <a:solidFill>
                <a:schemeClr val="bg1">
                  <a:lumMod val="95000"/>
                </a:schemeClr>
              </a:solidFill>
              <a:ln>
                <a:noFill/>
              </a:ln>
              <a:effectLst>
                <a:outerShdw blurRad="127000" sx="101000" sy="101000" algn="ctr" rotWithShape="0">
                  <a:schemeClr val="tx1">
                    <a:lumMod val="65000"/>
                    <a:lumOff val="3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1">
                <a:extLst>
                  <a:ext uri="{FF2B5EF4-FFF2-40B4-BE49-F238E27FC236}">
                    <a16:creationId xmlns:a16="http://schemas.microsoft.com/office/drawing/2014/main" id="{E82F30BA-73E2-80AD-5A32-EFB2083B740F}"/>
                  </a:ext>
                </a:extLst>
              </p:cNvPr>
              <p:cNvSpPr/>
              <p:nvPr/>
            </p:nvSpPr>
            <p:spPr>
              <a:xfrm>
                <a:off x="1424220" y="1716674"/>
                <a:ext cx="1347788" cy="1347788"/>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2">
                <a:extLst>
                  <a:ext uri="{FF2B5EF4-FFF2-40B4-BE49-F238E27FC236}">
                    <a16:creationId xmlns:a16="http://schemas.microsoft.com/office/drawing/2014/main" id="{F5B46BDF-97F0-92D0-D9DD-54779E8962DF}"/>
                  </a:ext>
                </a:extLst>
              </p:cNvPr>
              <p:cNvSpPr/>
              <p:nvPr/>
            </p:nvSpPr>
            <p:spPr>
              <a:xfrm>
                <a:off x="1495658" y="1788112"/>
                <a:ext cx="1204912" cy="1204912"/>
              </a:xfrm>
              <a:prstGeom prst="ellipse">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Arc 75">
                <a:extLst>
                  <a:ext uri="{FF2B5EF4-FFF2-40B4-BE49-F238E27FC236}">
                    <a16:creationId xmlns:a16="http://schemas.microsoft.com/office/drawing/2014/main" id="{1E1E7CEB-0B9B-E35B-9E4F-9BBC788692F9}"/>
                  </a:ext>
                </a:extLst>
              </p:cNvPr>
              <p:cNvSpPr/>
              <p:nvPr/>
            </p:nvSpPr>
            <p:spPr>
              <a:xfrm rot="8100000">
                <a:off x="1195598" y="1488052"/>
                <a:ext cx="1805032" cy="1805032"/>
              </a:xfrm>
              <a:prstGeom prst="arc">
                <a:avLst>
                  <a:gd name="adj1" fmla="val 13451617"/>
                  <a:gd name="adj2" fmla="val 2836592"/>
                </a:avLst>
              </a:prstGeom>
              <a:noFill/>
              <a:ln w="19050">
                <a:solidFill>
                  <a:srgbClr val="215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Oval 74">
                <a:extLst>
                  <a:ext uri="{FF2B5EF4-FFF2-40B4-BE49-F238E27FC236}">
                    <a16:creationId xmlns:a16="http://schemas.microsoft.com/office/drawing/2014/main" id="{E0340BAF-AF64-2412-B22D-6EE8F8EB756B}"/>
                  </a:ext>
                </a:extLst>
              </p:cNvPr>
              <p:cNvSpPr/>
              <p:nvPr/>
            </p:nvSpPr>
            <p:spPr>
              <a:xfrm>
                <a:off x="2065116" y="3465532"/>
                <a:ext cx="93210" cy="93210"/>
              </a:xfrm>
              <a:prstGeom prst="ellipse">
                <a:avLst/>
              </a:prstGeom>
              <a:noFill/>
              <a:ln w="19050">
                <a:solidFill>
                  <a:srgbClr val="215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5">
                <a:extLst>
                  <a:ext uri="{FF2B5EF4-FFF2-40B4-BE49-F238E27FC236}">
                    <a16:creationId xmlns:a16="http://schemas.microsoft.com/office/drawing/2014/main" id="{F689DDCB-9084-2F9B-BEF3-EFA025F3C4BD}"/>
                  </a:ext>
                </a:extLst>
              </p:cNvPr>
              <p:cNvSpPr txBox="1"/>
              <p:nvPr/>
            </p:nvSpPr>
            <p:spPr>
              <a:xfrm>
                <a:off x="932946" y="1066302"/>
                <a:ext cx="2352788" cy="461665"/>
              </a:xfrm>
              <a:prstGeom prst="rect">
                <a:avLst/>
              </a:prstGeom>
              <a:noFill/>
            </p:spPr>
            <p:txBody>
              <a:bodyPr wrap="square" rtlCol="0">
                <a:spAutoFit/>
              </a:bodyPr>
              <a:lstStyle/>
              <a:p>
                <a:pPr algn="ctr"/>
                <a:r>
                  <a:rPr lang="fr-FR" sz="2400" b="1" dirty="0">
                    <a:solidFill>
                      <a:srgbClr val="0070C0"/>
                    </a:solidFill>
                    <a:latin typeface="Tw Cen MT" panose="020B0602020104020603" pitchFamily="34" charset="0"/>
                  </a:rPr>
                  <a:t>Contexte</a:t>
                </a:r>
                <a:r>
                  <a:rPr lang="en-US" sz="2400" b="1" dirty="0">
                    <a:solidFill>
                      <a:srgbClr val="FF5969"/>
                    </a:solidFill>
                    <a:latin typeface="Tw Cen MT" panose="020B0602020104020603" pitchFamily="34" charset="0"/>
                  </a:rPr>
                  <a:t> </a:t>
                </a:r>
              </a:p>
            </p:txBody>
          </p:sp>
          <p:sp>
            <p:nvSpPr>
              <p:cNvPr id="79" name="TextBox 76">
                <a:extLst>
                  <a:ext uri="{FF2B5EF4-FFF2-40B4-BE49-F238E27FC236}">
                    <a16:creationId xmlns:a16="http://schemas.microsoft.com/office/drawing/2014/main" id="{3115D2FB-687F-2CDE-C75D-22E86C29BDE1}"/>
                  </a:ext>
                </a:extLst>
              </p:cNvPr>
              <p:cNvSpPr txBox="1"/>
              <p:nvPr/>
            </p:nvSpPr>
            <p:spPr>
              <a:xfrm>
                <a:off x="950974" y="3660116"/>
                <a:ext cx="2694025" cy="1015663"/>
              </a:xfrm>
              <a:prstGeom prst="rect">
                <a:avLst/>
              </a:prstGeom>
              <a:noFill/>
            </p:spPr>
            <p:txBody>
              <a:bodyPr wrap="square" rtlCol="0">
                <a:spAutoFit/>
              </a:bodyPr>
              <a:lstStyle>
                <a:defPPr>
                  <a:defRPr lang="en-US"/>
                </a:defPPr>
                <a:lvl1pPr algn="ctr">
                  <a:defRPr sz="2000">
                    <a:solidFill>
                      <a:schemeClr val="tx1">
                        <a:lumMod val="75000"/>
                        <a:lumOff val="25000"/>
                      </a:schemeClr>
                    </a:solidFill>
                    <a:latin typeface="Tw Cen MT" panose="020B0602020104020603" pitchFamily="34" charset="0"/>
                  </a:defRPr>
                </a:lvl1pPr>
              </a:lstStyle>
              <a:p>
                <a:pPr algn="l"/>
                <a:r>
                  <a:rPr lang="fr-FR" dirty="0"/>
                  <a:t>Importance de livrer des logiciels rapidement et avec une haute qualité.</a:t>
                </a:r>
              </a:p>
            </p:txBody>
          </p:sp>
        </p:grpSp>
        <p:pic>
          <p:nvPicPr>
            <p:cNvPr id="90" name="Graphique 89" descr="Personne avec une idée contour">
              <a:extLst>
                <a:ext uri="{FF2B5EF4-FFF2-40B4-BE49-F238E27FC236}">
                  <a16:creationId xmlns:a16="http://schemas.microsoft.com/office/drawing/2014/main" id="{A746B080-E8C2-7B6F-BD23-E6F25962BD7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3649" y="2066478"/>
              <a:ext cx="914400" cy="914400"/>
            </a:xfrm>
            <a:prstGeom prst="rect">
              <a:avLst/>
            </a:prstGeom>
          </p:spPr>
        </p:pic>
      </p:grpSp>
      <p:grpSp>
        <p:nvGrpSpPr>
          <p:cNvPr id="94" name="Groupe 93">
            <a:extLst>
              <a:ext uri="{FF2B5EF4-FFF2-40B4-BE49-F238E27FC236}">
                <a16:creationId xmlns:a16="http://schemas.microsoft.com/office/drawing/2014/main" id="{B5CA3637-73BC-6BF7-65B7-3825CB9D2693}"/>
              </a:ext>
            </a:extLst>
          </p:cNvPr>
          <p:cNvGrpSpPr/>
          <p:nvPr/>
        </p:nvGrpSpPr>
        <p:grpSpPr>
          <a:xfrm>
            <a:off x="9397575" y="1086968"/>
            <a:ext cx="2813422" cy="4509438"/>
            <a:chOff x="9397575" y="1086968"/>
            <a:chExt cx="2813422" cy="4509438"/>
          </a:xfrm>
        </p:grpSpPr>
        <p:grpSp>
          <p:nvGrpSpPr>
            <p:cNvPr id="24" name="Groupe 23">
              <a:extLst>
                <a:ext uri="{FF2B5EF4-FFF2-40B4-BE49-F238E27FC236}">
                  <a16:creationId xmlns:a16="http://schemas.microsoft.com/office/drawing/2014/main" id="{2196E0D9-C3D7-A883-56AF-BD82B4710682}"/>
                </a:ext>
              </a:extLst>
            </p:cNvPr>
            <p:cNvGrpSpPr/>
            <p:nvPr/>
          </p:nvGrpSpPr>
          <p:grpSpPr>
            <a:xfrm>
              <a:off x="9397575" y="1086968"/>
              <a:ext cx="2813422" cy="4509438"/>
              <a:chOff x="932946" y="1066302"/>
              <a:chExt cx="2712053" cy="4550434"/>
            </a:xfrm>
          </p:grpSpPr>
          <p:cxnSp>
            <p:nvCxnSpPr>
              <p:cNvPr id="25" name="Straight Connector 68">
                <a:extLst>
                  <a:ext uri="{FF2B5EF4-FFF2-40B4-BE49-F238E27FC236}">
                    <a16:creationId xmlns:a16="http://schemas.microsoft.com/office/drawing/2014/main" id="{6620F4DE-20CB-0DF0-3938-31CAC4D08A80}"/>
                  </a:ext>
                </a:extLst>
              </p:cNvPr>
              <p:cNvCxnSpPr>
                <a:cxnSpLocks/>
              </p:cNvCxnSpPr>
              <p:nvPr/>
            </p:nvCxnSpPr>
            <p:spPr>
              <a:xfrm flipV="1">
                <a:off x="2109340" y="3152569"/>
                <a:ext cx="0" cy="312963"/>
              </a:xfrm>
              <a:prstGeom prst="line">
                <a:avLst/>
              </a:prstGeom>
              <a:ln w="19050">
                <a:solidFill>
                  <a:srgbClr val="FF5969"/>
                </a:solidFill>
              </a:ln>
            </p:spPr>
            <p:style>
              <a:lnRef idx="1">
                <a:schemeClr val="accent1"/>
              </a:lnRef>
              <a:fillRef idx="0">
                <a:schemeClr val="accent1"/>
              </a:fillRef>
              <a:effectRef idx="0">
                <a:schemeClr val="accent1"/>
              </a:effectRef>
              <a:fontRef idx="minor">
                <a:schemeClr val="tx1"/>
              </a:fontRef>
            </p:style>
          </p:cxnSp>
          <p:sp>
            <p:nvSpPr>
              <p:cNvPr id="27" name="Oval 70">
                <a:extLst>
                  <a:ext uri="{FF2B5EF4-FFF2-40B4-BE49-F238E27FC236}">
                    <a16:creationId xmlns:a16="http://schemas.microsoft.com/office/drawing/2014/main" id="{B4DA0C6B-9A38-9BBA-DD5B-460F7045AB4B}"/>
                  </a:ext>
                </a:extLst>
              </p:cNvPr>
              <p:cNvSpPr/>
              <p:nvPr/>
            </p:nvSpPr>
            <p:spPr>
              <a:xfrm>
                <a:off x="1336114" y="1628568"/>
                <a:ext cx="1524000" cy="1524000"/>
              </a:xfrm>
              <a:prstGeom prst="ellipse">
                <a:avLst/>
              </a:prstGeom>
              <a:solidFill>
                <a:schemeClr val="bg1">
                  <a:lumMod val="95000"/>
                </a:schemeClr>
              </a:solidFill>
              <a:ln>
                <a:noFill/>
              </a:ln>
              <a:effectLst>
                <a:outerShdw blurRad="127000" sx="101000" sy="101000" algn="ctr" rotWithShape="0">
                  <a:schemeClr val="tx1">
                    <a:lumMod val="65000"/>
                    <a:lumOff val="3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71">
                <a:extLst>
                  <a:ext uri="{FF2B5EF4-FFF2-40B4-BE49-F238E27FC236}">
                    <a16:creationId xmlns:a16="http://schemas.microsoft.com/office/drawing/2014/main" id="{5D645F9F-EDF6-0A45-6B25-8BF4D4EC809A}"/>
                  </a:ext>
                </a:extLst>
              </p:cNvPr>
              <p:cNvSpPr/>
              <p:nvPr/>
            </p:nvSpPr>
            <p:spPr>
              <a:xfrm>
                <a:off x="1424220" y="1716674"/>
                <a:ext cx="1347788" cy="134778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72">
                <a:extLst>
                  <a:ext uri="{FF2B5EF4-FFF2-40B4-BE49-F238E27FC236}">
                    <a16:creationId xmlns:a16="http://schemas.microsoft.com/office/drawing/2014/main" id="{E03F26E9-BD93-AFFE-E06C-D4BD0A98D27E}"/>
                  </a:ext>
                </a:extLst>
              </p:cNvPr>
              <p:cNvSpPr/>
              <p:nvPr/>
            </p:nvSpPr>
            <p:spPr>
              <a:xfrm>
                <a:off x="1495658" y="1788112"/>
                <a:ext cx="1204912" cy="1204912"/>
              </a:xfrm>
              <a:prstGeom prst="ellipse">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c 32">
                <a:extLst>
                  <a:ext uri="{FF2B5EF4-FFF2-40B4-BE49-F238E27FC236}">
                    <a16:creationId xmlns:a16="http://schemas.microsoft.com/office/drawing/2014/main" id="{DE7A9F1C-DC75-2C25-F322-ECAA5854237D}"/>
                  </a:ext>
                </a:extLst>
              </p:cNvPr>
              <p:cNvSpPr/>
              <p:nvPr/>
            </p:nvSpPr>
            <p:spPr>
              <a:xfrm rot="8100000">
                <a:off x="1195598" y="1488052"/>
                <a:ext cx="1805032" cy="1805032"/>
              </a:xfrm>
              <a:prstGeom prst="arc">
                <a:avLst>
                  <a:gd name="adj1" fmla="val 13451617"/>
                  <a:gd name="adj2" fmla="val 2836592"/>
                </a:avLst>
              </a:prstGeom>
              <a:ln w="19050">
                <a:solidFill>
                  <a:srgbClr val="FF596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Oval 74">
                <a:extLst>
                  <a:ext uri="{FF2B5EF4-FFF2-40B4-BE49-F238E27FC236}">
                    <a16:creationId xmlns:a16="http://schemas.microsoft.com/office/drawing/2014/main" id="{5CB4A3C8-DB15-8E04-2D6F-C6B53A6C1668}"/>
                  </a:ext>
                </a:extLst>
              </p:cNvPr>
              <p:cNvSpPr/>
              <p:nvPr/>
            </p:nvSpPr>
            <p:spPr>
              <a:xfrm>
                <a:off x="2065116" y="3465532"/>
                <a:ext cx="93210" cy="93210"/>
              </a:xfrm>
              <a:prstGeom prst="ellipse">
                <a:avLst/>
              </a:prstGeom>
              <a:noFill/>
              <a:ln w="19050">
                <a:solidFill>
                  <a:srgbClr val="FF5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75">
                <a:extLst>
                  <a:ext uri="{FF2B5EF4-FFF2-40B4-BE49-F238E27FC236}">
                    <a16:creationId xmlns:a16="http://schemas.microsoft.com/office/drawing/2014/main" id="{18394857-6894-B9C1-CE07-222B4946DF78}"/>
                  </a:ext>
                </a:extLst>
              </p:cNvPr>
              <p:cNvSpPr txBox="1"/>
              <p:nvPr/>
            </p:nvSpPr>
            <p:spPr>
              <a:xfrm>
                <a:off x="932946" y="1066302"/>
                <a:ext cx="2352788" cy="461665"/>
              </a:xfrm>
              <a:prstGeom prst="rect">
                <a:avLst/>
              </a:prstGeom>
              <a:noFill/>
            </p:spPr>
            <p:txBody>
              <a:bodyPr wrap="square" rtlCol="0">
                <a:spAutoFit/>
              </a:bodyPr>
              <a:lstStyle/>
              <a:p>
                <a:pPr algn="ctr"/>
                <a:r>
                  <a:rPr lang="en-US" sz="2400" b="1" dirty="0">
                    <a:solidFill>
                      <a:srgbClr val="FF5969"/>
                    </a:solidFill>
                    <a:latin typeface="Tw Cen MT" panose="020B0602020104020603" pitchFamily="34" charset="0"/>
                  </a:rPr>
                  <a:t>Objectif </a:t>
                </a:r>
              </a:p>
            </p:txBody>
          </p:sp>
          <p:sp>
            <p:nvSpPr>
              <p:cNvPr id="36" name="TextBox 76">
                <a:extLst>
                  <a:ext uri="{FF2B5EF4-FFF2-40B4-BE49-F238E27FC236}">
                    <a16:creationId xmlns:a16="http://schemas.microsoft.com/office/drawing/2014/main" id="{84388655-3BD1-A767-8184-12C21D761169}"/>
                  </a:ext>
                </a:extLst>
              </p:cNvPr>
              <p:cNvSpPr txBox="1"/>
              <p:nvPr/>
            </p:nvSpPr>
            <p:spPr>
              <a:xfrm>
                <a:off x="950974" y="3660116"/>
                <a:ext cx="2694025" cy="1956620"/>
              </a:xfrm>
              <a:prstGeom prst="rect">
                <a:avLst/>
              </a:prstGeom>
              <a:noFill/>
            </p:spPr>
            <p:txBody>
              <a:bodyPr wrap="square" rtlCol="0">
                <a:spAutoFit/>
              </a:bodyPr>
              <a:lstStyle>
                <a:defPPr>
                  <a:defRPr lang="en-US"/>
                </a:defPPr>
                <a:lvl1pPr algn="ctr">
                  <a:defRPr sz="2000">
                    <a:solidFill>
                      <a:schemeClr val="tx1">
                        <a:lumMod val="75000"/>
                        <a:lumOff val="25000"/>
                      </a:schemeClr>
                    </a:solidFill>
                    <a:latin typeface="Tw Cen MT" panose="020B0602020104020603" pitchFamily="34" charset="0"/>
                  </a:defRPr>
                </a:lvl1pPr>
              </a:lstStyle>
              <a:p>
                <a:pPr algn="l"/>
                <a:r>
                  <a:rPr lang="fr-FR" dirty="0"/>
                  <a:t>Montrer comment l'automatisation avec Jenkins facilite l'intégration et le déploiement continu.</a:t>
                </a:r>
              </a:p>
              <a:p>
                <a:pPr algn="l"/>
                <a:endParaRPr lang="fr-FR" dirty="0"/>
              </a:p>
            </p:txBody>
          </p:sp>
        </p:grpSp>
        <p:pic>
          <p:nvPicPr>
            <p:cNvPr id="93" name="Graphique 92" descr="Mille avec un remplissage uni">
              <a:extLst>
                <a:ext uri="{FF2B5EF4-FFF2-40B4-BE49-F238E27FC236}">
                  <a16:creationId xmlns:a16="http://schemas.microsoft.com/office/drawing/2014/main" id="{9748EBD5-E5F5-CD25-2E4D-3AB9037C0B0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60739" y="1922296"/>
              <a:ext cx="914400" cy="914400"/>
            </a:xfrm>
            <a:prstGeom prst="rect">
              <a:avLst/>
            </a:prstGeom>
          </p:spPr>
        </p:pic>
      </p:grpSp>
    </p:spTree>
    <p:extLst>
      <p:ext uri="{BB962C8B-B14F-4D97-AF65-F5344CB8AC3E}">
        <p14:creationId xmlns:p14="http://schemas.microsoft.com/office/powerpoint/2010/main" val="96651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fltVal val="0"/>
                                          </p:val>
                                        </p:tav>
                                        <p:tav tm="100000">
                                          <p:val>
                                            <p:strVal val="#ppt_w"/>
                                          </p:val>
                                        </p:tav>
                                      </p:tavLst>
                                    </p:anim>
                                    <p:anim calcmode="lin" valueType="num">
                                      <p:cBhvr>
                                        <p:cTn id="20" dur="1000" fill="hold"/>
                                        <p:tgtEl>
                                          <p:spTgt spid="13"/>
                                        </p:tgtEl>
                                        <p:attrNameLst>
                                          <p:attrName>ppt_h</p:attrName>
                                        </p:attrNameLst>
                                      </p:cBhvr>
                                      <p:tavLst>
                                        <p:tav tm="0">
                                          <p:val>
                                            <p:fltVal val="0"/>
                                          </p:val>
                                        </p:tav>
                                        <p:tav tm="100000">
                                          <p:val>
                                            <p:strVal val="#ppt_h"/>
                                          </p:val>
                                        </p:tav>
                                      </p:tavLst>
                                    </p:anim>
                                    <p:anim calcmode="lin" valueType="num">
                                      <p:cBhvr>
                                        <p:cTn id="21" dur="1000" fill="hold"/>
                                        <p:tgtEl>
                                          <p:spTgt spid="13"/>
                                        </p:tgtEl>
                                        <p:attrNameLst>
                                          <p:attrName>style.rotation</p:attrName>
                                        </p:attrNameLst>
                                      </p:cBhvr>
                                      <p:tavLst>
                                        <p:tav tm="0">
                                          <p:val>
                                            <p:fltVal val="90"/>
                                          </p:val>
                                        </p:tav>
                                        <p:tav tm="100000">
                                          <p:val>
                                            <p:fltVal val="0"/>
                                          </p:val>
                                        </p:tav>
                                      </p:tavLst>
                                    </p:anim>
                                    <p:animEffect transition="in" filter="fade">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95"/>
                                        </p:tgtEl>
                                        <p:attrNameLst>
                                          <p:attrName>style.visibility</p:attrName>
                                        </p:attrNameLst>
                                      </p:cBhvr>
                                      <p:to>
                                        <p:strVal val="visible"/>
                                      </p:to>
                                    </p:set>
                                    <p:anim calcmode="lin" valueType="num">
                                      <p:cBhvr>
                                        <p:cTn id="27" dur="1000" fill="hold"/>
                                        <p:tgtEl>
                                          <p:spTgt spid="95"/>
                                        </p:tgtEl>
                                        <p:attrNameLst>
                                          <p:attrName>ppt_w</p:attrName>
                                        </p:attrNameLst>
                                      </p:cBhvr>
                                      <p:tavLst>
                                        <p:tav tm="0">
                                          <p:val>
                                            <p:fltVal val="0"/>
                                          </p:val>
                                        </p:tav>
                                        <p:tav tm="100000">
                                          <p:val>
                                            <p:strVal val="#ppt_w"/>
                                          </p:val>
                                        </p:tav>
                                      </p:tavLst>
                                    </p:anim>
                                    <p:anim calcmode="lin" valueType="num">
                                      <p:cBhvr>
                                        <p:cTn id="28" dur="1000" fill="hold"/>
                                        <p:tgtEl>
                                          <p:spTgt spid="95"/>
                                        </p:tgtEl>
                                        <p:attrNameLst>
                                          <p:attrName>ppt_h</p:attrName>
                                        </p:attrNameLst>
                                      </p:cBhvr>
                                      <p:tavLst>
                                        <p:tav tm="0">
                                          <p:val>
                                            <p:fltVal val="0"/>
                                          </p:val>
                                        </p:tav>
                                        <p:tav tm="100000">
                                          <p:val>
                                            <p:strVal val="#ppt_h"/>
                                          </p:val>
                                        </p:tav>
                                      </p:tavLst>
                                    </p:anim>
                                    <p:anim calcmode="lin" valueType="num">
                                      <p:cBhvr>
                                        <p:cTn id="29" dur="1000" fill="hold"/>
                                        <p:tgtEl>
                                          <p:spTgt spid="95"/>
                                        </p:tgtEl>
                                        <p:attrNameLst>
                                          <p:attrName>style.rotation</p:attrName>
                                        </p:attrNameLst>
                                      </p:cBhvr>
                                      <p:tavLst>
                                        <p:tav tm="0">
                                          <p:val>
                                            <p:fltVal val="90"/>
                                          </p:val>
                                        </p:tav>
                                        <p:tav tm="100000">
                                          <p:val>
                                            <p:fltVal val="0"/>
                                          </p:val>
                                        </p:tav>
                                      </p:tavLst>
                                    </p:anim>
                                    <p:animEffect transition="in" filter="fade">
                                      <p:cBhvr>
                                        <p:cTn id="30" dur="1000"/>
                                        <p:tgtEl>
                                          <p:spTgt spid="95"/>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91"/>
                                        </p:tgtEl>
                                        <p:attrNameLst>
                                          <p:attrName>style.visibility</p:attrName>
                                        </p:attrNameLst>
                                      </p:cBhvr>
                                      <p:to>
                                        <p:strVal val="visible"/>
                                      </p:to>
                                    </p:set>
                                    <p:anim calcmode="lin" valueType="num">
                                      <p:cBhvr>
                                        <p:cTn id="35" dur="1000" fill="hold"/>
                                        <p:tgtEl>
                                          <p:spTgt spid="91"/>
                                        </p:tgtEl>
                                        <p:attrNameLst>
                                          <p:attrName>ppt_w</p:attrName>
                                        </p:attrNameLst>
                                      </p:cBhvr>
                                      <p:tavLst>
                                        <p:tav tm="0">
                                          <p:val>
                                            <p:fltVal val="0"/>
                                          </p:val>
                                        </p:tav>
                                        <p:tav tm="100000">
                                          <p:val>
                                            <p:strVal val="#ppt_w"/>
                                          </p:val>
                                        </p:tav>
                                      </p:tavLst>
                                    </p:anim>
                                    <p:anim calcmode="lin" valueType="num">
                                      <p:cBhvr>
                                        <p:cTn id="36" dur="1000" fill="hold"/>
                                        <p:tgtEl>
                                          <p:spTgt spid="91"/>
                                        </p:tgtEl>
                                        <p:attrNameLst>
                                          <p:attrName>ppt_h</p:attrName>
                                        </p:attrNameLst>
                                      </p:cBhvr>
                                      <p:tavLst>
                                        <p:tav tm="0">
                                          <p:val>
                                            <p:fltVal val="0"/>
                                          </p:val>
                                        </p:tav>
                                        <p:tav tm="100000">
                                          <p:val>
                                            <p:strVal val="#ppt_h"/>
                                          </p:val>
                                        </p:tav>
                                      </p:tavLst>
                                    </p:anim>
                                    <p:anim calcmode="lin" valueType="num">
                                      <p:cBhvr>
                                        <p:cTn id="37" dur="1000" fill="hold"/>
                                        <p:tgtEl>
                                          <p:spTgt spid="91"/>
                                        </p:tgtEl>
                                        <p:attrNameLst>
                                          <p:attrName>style.rotation</p:attrName>
                                        </p:attrNameLst>
                                      </p:cBhvr>
                                      <p:tavLst>
                                        <p:tav tm="0">
                                          <p:val>
                                            <p:fltVal val="90"/>
                                          </p:val>
                                        </p:tav>
                                        <p:tav tm="100000">
                                          <p:val>
                                            <p:fltVal val="0"/>
                                          </p:val>
                                        </p:tav>
                                      </p:tavLst>
                                    </p:anim>
                                    <p:animEffect transition="in" filter="fade">
                                      <p:cBhvr>
                                        <p:cTn id="38" dur="1000"/>
                                        <p:tgtEl>
                                          <p:spTgt spid="91"/>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94"/>
                                        </p:tgtEl>
                                        <p:attrNameLst>
                                          <p:attrName>style.visibility</p:attrName>
                                        </p:attrNameLst>
                                      </p:cBhvr>
                                      <p:to>
                                        <p:strVal val="visible"/>
                                      </p:to>
                                    </p:set>
                                    <p:anim calcmode="lin" valueType="num">
                                      <p:cBhvr>
                                        <p:cTn id="43" dur="1000" fill="hold"/>
                                        <p:tgtEl>
                                          <p:spTgt spid="94"/>
                                        </p:tgtEl>
                                        <p:attrNameLst>
                                          <p:attrName>ppt_w</p:attrName>
                                        </p:attrNameLst>
                                      </p:cBhvr>
                                      <p:tavLst>
                                        <p:tav tm="0">
                                          <p:val>
                                            <p:fltVal val="0"/>
                                          </p:val>
                                        </p:tav>
                                        <p:tav tm="100000">
                                          <p:val>
                                            <p:strVal val="#ppt_w"/>
                                          </p:val>
                                        </p:tav>
                                      </p:tavLst>
                                    </p:anim>
                                    <p:anim calcmode="lin" valueType="num">
                                      <p:cBhvr>
                                        <p:cTn id="44" dur="1000" fill="hold"/>
                                        <p:tgtEl>
                                          <p:spTgt spid="94"/>
                                        </p:tgtEl>
                                        <p:attrNameLst>
                                          <p:attrName>ppt_h</p:attrName>
                                        </p:attrNameLst>
                                      </p:cBhvr>
                                      <p:tavLst>
                                        <p:tav tm="0">
                                          <p:val>
                                            <p:fltVal val="0"/>
                                          </p:val>
                                        </p:tav>
                                        <p:tav tm="100000">
                                          <p:val>
                                            <p:strVal val="#ppt_h"/>
                                          </p:val>
                                        </p:tav>
                                      </p:tavLst>
                                    </p:anim>
                                    <p:anim calcmode="lin" valueType="num">
                                      <p:cBhvr>
                                        <p:cTn id="45" dur="1000" fill="hold"/>
                                        <p:tgtEl>
                                          <p:spTgt spid="94"/>
                                        </p:tgtEl>
                                        <p:attrNameLst>
                                          <p:attrName>style.rotation</p:attrName>
                                        </p:attrNameLst>
                                      </p:cBhvr>
                                      <p:tavLst>
                                        <p:tav tm="0">
                                          <p:val>
                                            <p:fltVal val="90"/>
                                          </p:val>
                                        </p:tav>
                                        <p:tav tm="100000">
                                          <p:val>
                                            <p:fltVal val="0"/>
                                          </p:val>
                                        </p:tav>
                                      </p:tavLst>
                                    </p:anim>
                                    <p:animEffect transition="in" filter="fade">
                                      <p:cBhvr>
                                        <p:cTn id="46"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892DD698-41EA-44B3-A338-53428D7D5050}"/>
              </a:ext>
            </a:extLst>
          </p:cNvPr>
          <p:cNvCxnSpPr/>
          <p:nvPr/>
        </p:nvCxnSpPr>
        <p:spPr>
          <a:xfrm>
            <a:off x="3911339"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41C71E-E08E-4C35-AF33-12A46FFB4E28}"/>
              </a:ext>
            </a:extLst>
          </p:cNvPr>
          <p:cNvCxnSpPr/>
          <p:nvPr/>
        </p:nvCxnSpPr>
        <p:spPr>
          <a:xfrm>
            <a:off x="1657906"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Arc 17">
            <a:extLst>
              <a:ext uri="{FF2B5EF4-FFF2-40B4-BE49-F238E27FC236}">
                <a16:creationId xmlns:a16="http://schemas.microsoft.com/office/drawing/2014/main" id="{B54B9C7B-4DA7-40E1-B723-68758EB971FE}"/>
              </a:ext>
            </a:extLst>
          </p:cNvPr>
          <p:cNvSpPr/>
          <p:nvPr/>
        </p:nvSpPr>
        <p:spPr>
          <a:xfrm rot="5400000">
            <a:off x="3389075" y="3535738"/>
            <a:ext cx="919162" cy="919162"/>
          </a:xfrm>
          <a:prstGeom prst="arc">
            <a:avLst>
              <a:gd name="adj1" fmla="val 5420354"/>
              <a:gd name="adj2" fmla="val 10853341"/>
            </a:avLst>
          </a:prstGeom>
          <a:ln w="19050">
            <a:solidFill>
              <a:srgbClr val="EE952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Oval 19">
            <a:extLst>
              <a:ext uri="{FF2B5EF4-FFF2-40B4-BE49-F238E27FC236}">
                <a16:creationId xmlns:a16="http://schemas.microsoft.com/office/drawing/2014/main" id="{037A3CB3-AA60-41C6-B92B-B84EC0A87E61}"/>
              </a:ext>
            </a:extLst>
          </p:cNvPr>
          <p:cNvSpPr/>
          <p:nvPr/>
        </p:nvSpPr>
        <p:spPr>
          <a:xfrm>
            <a:off x="3753406" y="3900069"/>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ircle: Hollow 20">
            <a:extLst>
              <a:ext uri="{FF2B5EF4-FFF2-40B4-BE49-F238E27FC236}">
                <a16:creationId xmlns:a16="http://schemas.microsoft.com/office/drawing/2014/main" id="{5AB77009-91CD-4089-A339-205E1FD860BA}"/>
              </a:ext>
            </a:extLst>
          </p:cNvPr>
          <p:cNvSpPr/>
          <p:nvPr/>
        </p:nvSpPr>
        <p:spPr>
          <a:xfrm>
            <a:off x="3634343" y="3781006"/>
            <a:ext cx="428626" cy="428626"/>
          </a:xfrm>
          <a:prstGeom prst="donut">
            <a:avLst>
              <a:gd name="adj" fmla="val 5281"/>
            </a:avLst>
          </a:prstGeom>
          <a:solidFill>
            <a:srgbClr val="EE9524"/>
          </a:solidFill>
          <a:ln>
            <a:solidFill>
              <a:srgbClr val="EE9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ircle: Hollow 21">
            <a:extLst>
              <a:ext uri="{FF2B5EF4-FFF2-40B4-BE49-F238E27FC236}">
                <a16:creationId xmlns:a16="http://schemas.microsoft.com/office/drawing/2014/main" id="{EB4F978A-6973-4038-9D44-C992F6903D28}"/>
              </a:ext>
            </a:extLst>
          </p:cNvPr>
          <p:cNvSpPr/>
          <p:nvPr/>
        </p:nvSpPr>
        <p:spPr>
          <a:xfrm>
            <a:off x="3501471" y="3648134"/>
            <a:ext cx="694370" cy="694370"/>
          </a:xfrm>
          <a:prstGeom prst="donut">
            <a:avLst>
              <a:gd name="adj" fmla="val 2879"/>
            </a:avLst>
          </a:prstGeom>
          <a:solidFill>
            <a:schemeClr val="bg1">
              <a:lumMod val="65000"/>
            </a:schemeClr>
          </a:solidFill>
          <a:ln>
            <a:solidFill>
              <a:srgbClr val="EE9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Connector 22">
            <a:extLst>
              <a:ext uri="{FF2B5EF4-FFF2-40B4-BE49-F238E27FC236}">
                <a16:creationId xmlns:a16="http://schemas.microsoft.com/office/drawing/2014/main" id="{7982AF7D-7FF0-494C-891D-C601C69FAD64}"/>
              </a:ext>
            </a:extLst>
          </p:cNvPr>
          <p:cNvCxnSpPr>
            <a:cxnSpLocks/>
          </p:cNvCxnSpPr>
          <p:nvPr/>
        </p:nvCxnSpPr>
        <p:spPr>
          <a:xfrm flipV="1">
            <a:off x="3848657" y="2614747"/>
            <a:ext cx="0" cy="1033387"/>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26033AC-E99E-4309-BD9B-47A98BA0DEA7}"/>
              </a:ext>
            </a:extLst>
          </p:cNvPr>
          <p:cNvSpPr/>
          <p:nvPr/>
        </p:nvSpPr>
        <p:spPr>
          <a:xfrm>
            <a:off x="3786536" y="2568391"/>
            <a:ext cx="124240" cy="12424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DEA27D8-0CF3-496D-AD7D-2076231DE52C}"/>
              </a:ext>
            </a:extLst>
          </p:cNvPr>
          <p:cNvSpPr txBox="1"/>
          <p:nvPr/>
        </p:nvSpPr>
        <p:spPr>
          <a:xfrm>
            <a:off x="2186014" y="1962869"/>
            <a:ext cx="3201043" cy="369332"/>
          </a:xfrm>
          <a:prstGeom prst="rect">
            <a:avLst/>
          </a:prstGeom>
          <a:noFill/>
        </p:spPr>
        <p:txBody>
          <a:bodyPr wrap="square" rtlCol="0">
            <a:spAutoFit/>
          </a:bodyPr>
          <a:lstStyle/>
          <a:p>
            <a:pPr algn="ctr"/>
            <a:r>
              <a:rPr lang="en-US" dirty="0">
                <a:solidFill>
                  <a:srgbClr val="EE9524"/>
                </a:solidFill>
                <a:latin typeface="Century Gothic" panose="020B0502020202020204" pitchFamily="34" charset="0"/>
              </a:rPr>
              <a:t>CI/CD</a:t>
            </a:r>
            <a:endParaRPr lang="en-US" sz="1400" dirty="0">
              <a:solidFill>
                <a:srgbClr val="EE9524"/>
              </a:solidFill>
              <a:latin typeface="Century Gothic" panose="020B0502020202020204" pitchFamily="34" charset="0"/>
            </a:endParaRPr>
          </a:p>
        </p:txBody>
      </p:sp>
      <p:sp>
        <p:nvSpPr>
          <p:cNvPr id="35" name="TextBox 34">
            <a:extLst>
              <a:ext uri="{FF2B5EF4-FFF2-40B4-BE49-F238E27FC236}">
                <a16:creationId xmlns:a16="http://schemas.microsoft.com/office/drawing/2014/main" id="{0A5C5A36-EC92-462F-BB70-6A797D63B1DD}"/>
              </a:ext>
            </a:extLst>
          </p:cNvPr>
          <p:cNvSpPr txBox="1"/>
          <p:nvPr/>
        </p:nvSpPr>
        <p:spPr>
          <a:xfrm>
            <a:off x="4574566" y="5609294"/>
            <a:ext cx="3201043" cy="369332"/>
          </a:xfrm>
          <a:prstGeom prst="rect">
            <a:avLst/>
          </a:prstGeom>
          <a:noFill/>
        </p:spPr>
        <p:txBody>
          <a:bodyPr wrap="square" rtlCol="0">
            <a:spAutoFit/>
          </a:bodyPr>
          <a:lstStyle/>
          <a:p>
            <a:pPr algn="ctr"/>
            <a:r>
              <a:rPr lang="en-US" dirty="0">
                <a:solidFill>
                  <a:schemeClr val="bg2">
                    <a:lumMod val="50000"/>
                  </a:schemeClr>
                </a:solidFill>
                <a:latin typeface="Century Gothic" panose="020B0502020202020204" pitchFamily="34" charset="0"/>
              </a:rPr>
              <a:t>JENKINS</a:t>
            </a:r>
            <a:endParaRPr lang="en-US" sz="1400" dirty="0">
              <a:solidFill>
                <a:schemeClr val="bg2">
                  <a:lumMod val="50000"/>
                </a:schemeClr>
              </a:solidFill>
              <a:latin typeface="Century Gothic" panose="020B0502020202020204" pitchFamily="34" charset="0"/>
            </a:endParaRPr>
          </a:p>
        </p:txBody>
      </p:sp>
      <p:grpSp>
        <p:nvGrpSpPr>
          <p:cNvPr id="4" name="Groupe 3">
            <a:extLst>
              <a:ext uri="{FF2B5EF4-FFF2-40B4-BE49-F238E27FC236}">
                <a16:creationId xmlns:a16="http://schemas.microsoft.com/office/drawing/2014/main" id="{303D17A3-17F8-31D5-7EAA-54DC3B465F46}"/>
              </a:ext>
            </a:extLst>
          </p:cNvPr>
          <p:cNvGrpSpPr/>
          <p:nvPr/>
        </p:nvGrpSpPr>
        <p:grpSpPr>
          <a:xfrm>
            <a:off x="0" y="3535738"/>
            <a:ext cx="3210699" cy="2676638"/>
            <a:chOff x="0" y="3535738"/>
            <a:chExt cx="3210699" cy="2676638"/>
          </a:xfrm>
        </p:grpSpPr>
        <p:sp>
          <p:nvSpPr>
            <p:cNvPr id="11" name="Arc 10">
              <a:extLst>
                <a:ext uri="{FF2B5EF4-FFF2-40B4-BE49-F238E27FC236}">
                  <a16:creationId xmlns:a16="http://schemas.microsoft.com/office/drawing/2014/main" id="{AF54DAFC-72BF-4C18-B451-30110FC8EBCC}"/>
                </a:ext>
              </a:extLst>
            </p:cNvPr>
            <p:cNvSpPr/>
            <p:nvPr/>
          </p:nvSpPr>
          <p:spPr>
            <a:xfrm>
              <a:off x="1150597"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AB54977-33F8-4105-824C-3D0C493D5B00}"/>
                </a:ext>
              </a:extLst>
            </p:cNvPr>
            <p:cNvCxnSpPr>
              <a:cxnSpLocks/>
            </p:cNvCxnSpPr>
            <p:nvPr/>
          </p:nvCxnSpPr>
          <p:spPr>
            <a:xfrm>
              <a:off x="0" y="3995319"/>
              <a:ext cx="153851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ADB8234-7655-4312-99D5-ACC91B4B894B}"/>
                </a:ext>
              </a:extLst>
            </p:cNvPr>
            <p:cNvSpPr/>
            <p:nvPr/>
          </p:nvSpPr>
          <p:spPr>
            <a:xfrm>
              <a:off x="1514928" y="3900069"/>
              <a:ext cx="190500" cy="1905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le: Hollow 8">
              <a:extLst>
                <a:ext uri="{FF2B5EF4-FFF2-40B4-BE49-F238E27FC236}">
                  <a16:creationId xmlns:a16="http://schemas.microsoft.com/office/drawing/2014/main" id="{868629C6-9D56-44C4-A90C-D16F2E7AA94B}"/>
                </a:ext>
              </a:extLst>
            </p:cNvPr>
            <p:cNvSpPr/>
            <p:nvPr/>
          </p:nvSpPr>
          <p:spPr>
            <a:xfrm>
              <a:off x="1395865" y="3781006"/>
              <a:ext cx="428626" cy="428626"/>
            </a:xfrm>
            <a:prstGeom prst="donut">
              <a:avLst>
                <a:gd name="adj" fmla="val 5281"/>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ircle: Hollow 9">
              <a:extLst>
                <a:ext uri="{FF2B5EF4-FFF2-40B4-BE49-F238E27FC236}">
                  <a16:creationId xmlns:a16="http://schemas.microsoft.com/office/drawing/2014/main" id="{1E0E5245-3E9D-45CB-A2A2-78E37536928E}"/>
                </a:ext>
              </a:extLst>
            </p:cNvPr>
            <p:cNvSpPr/>
            <p:nvPr/>
          </p:nvSpPr>
          <p:spPr>
            <a:xfrm>
              <a:off x="1262993"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a:extLst>
                <a:ext uri="{FF2B5EF4-FFF2-40B4-BE49-F238E27FC236}">
                  <a16:creationId xmlns:a16="http://schemas.microsoft.com/office/drawing/2014/main" id="{1B8353AA-1A28-4FAD-AF44-130B899BAAE4}"/>
                </a:ext>
              </a:extLst>
            </p:cNvPr>
            <p:cNvCxnSpPr>
              <a:cxnSpLocks/>
            </p:cNvCxnSpPr>
            <p:nvPr/>
          </p:nvCxnSpPr>
          <p:spPr>
            <a:xfrm flipV="1">
              <a:off x="1610179" y="4342505"/>
              <a:ext cx="0" cy="1033387"/>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6B49B4F-63E8-4430-9059-553CBCA3AB43}"/>
                </a:ext>
              </a:extLst>
            </p:cNvPr>
            <p:cNvSpPr/>
            <p:nvPr/>
          </p:nvSpPr>
          <p:spPr>
            <a:xfrm>
              <a:off x="1548058" y="5350759"/>
              <a:ext cx="124240" cy="124240"/>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623F98E-5FFF-4701-A99F-87B202C66033}"/>
                </a:ext>
              </a:extLst>
            </p:cNvPr>
            <p:cNvSpPr txBox="1"/>
            <p:nvPr/>
          </p:nvSpPr>
          <p:spPr>
            <a:xfrm>
              <a:off x="9656" y="5590692"/>
              <a:ext cx="3201043" cy="369332"/>
            </a:xfrm>
            <a:prstGeom prst="rect">
              <a:avLst/>
            </a:prstGeom>
            <a:noFill/>
          </p:spPr>
          <p:txBody>
            <a:bodyPr wrap="square" rtlCol="0">
              <a:spAutoFit/>
            </a:bodyPr>
            <a:lstStyle/>
            <a:p>
              <a:pPr algn="ctr"/>
              <a:r>
                <a:rPr lang="en-US" dirty="0">
                  <a:solidFill>
                    <a:schemeClr val="bg2">
                      <a:lumMod val="50000"/>
                    </a:schemeClr>
                  </a:solidFill>
                  <a:latin typeface="Century Gothic" panose="020B0502020202020204" pitchFamily="34" charset="0"/>
                </a:rPr>
                <a:t>INTRODUCTION</a:t>
              </a:r>
            </a:p>
          </p:txBody>
        </p:sp>
        <p:cxnSp>
          <p:nvCxnSpPr>
            <p:cNvPr id="64" name="Straight Connector 63">
              <a:extLst>
                <a:ext uri="{FF2B5EF4-FFF2-40B4-BE49-F238E27FC236}">
                  <a16:creationId xmlns:a16="http://schemas.microsoft.com/office/drawing/2014/main" id="{5CE23E97-80CA-4DCE-905B-0371552128FB}"/>
                </a:ext>
              </a:extLst>
            </p:cNvPr>
            <p:cNvCxnSpPr>
              <a:cxnSpLocks/>
            </p:cNvCxnSpPr>
            <p:nvPr/>
          </p:nvCxnSpPr>
          <p:spPr>
            <a:xfrm>
              <a:off x="651657" y="6212376"/>
              <a:ext cx="2048865"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8" name="Straight Connector 67">
            <a:extLst>
              <a:ext uri="{FF2B5EF4-FFF2-40B4-BE49-F238E27FC236}">
                <a16:creationId xmlns:a16="http://schemas.microsoft.com/office/drawing/2014/main" id="{267D5D77-7183-46A2-913A-91854EB46B5B}"/>
              </a:ext>
            </a:extLst>
          </p:cNvPr>
          <p:cNvCxnSpPr>
            <a:cxnSpLocks/>
          </p:cNvCxnSpPr>
          <p:nvPr/>
        </p:nvCxnSpPr>
        <p:spPr>
          <a:xfrm>
            <a:off x="2807969" y="1835312"/>
            <a:ext cx="2048865" cy="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grpSp>
        <p:nvGrpSpPr>
          <p:cNvPr id="3" name="Groupe 2">
            <a:extLst>
              <a:ext uri="{FF2B5EF4-FFF2-40B4-BE49-F238E27FC236}">
                <a16:creationId xmlns:a16="http://schemas.microsoft.com/office/drawing/2014/main" id="{98D09300-FA93-0307-7E09-1ED2DB663492}"/>
              </a:ext>
            </a:extLst>
          </p:cNvPr>
          <p:cNvGrpSpPr/>
          <p:nvPr/>
        </p:nvGrpSpPr>
        <p:grpSpPr>
          <a:xfrm>
            <a:off x="5131605" y="1835312"/>
            <a:ext cx="7072794" cy="4377064"/>
            <a:chOff x="5131605" y="1835312"/>
            <a:chExt cx="7072794" cy="4377064"/>
          </a:xfrm>
        </p:grpSpPr>
        <p:cxnSp>
          <p:nvCxnSpPr>
            <p:cNvPr id="44" name="Straight Connector 43">
              <a:extLst>
                <a:ext uri="{FF2B5EF4-FFF2-40B4-BE49-F238E27FC236}">
                  <a16:creationId xmlns:a16="http://schemas.microsoft.com/office/drawing/2014/main" id="{F272CB9A-11DA-403F-8A2C-8ACABB9E55E3}"/>
                </a:ext>
              </a:extLst>
            </p:cNvPr>
            <p:cNvCxnSpPr/>
            <p:nvPr/>
          </p:nvCxnSpPr>
          <p:spPr>
            <a:xfrm>
              <a:off x="6175088"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7E87360-F24A-47BA-928F-2F0179FA8620}"/>
                </a:ext>
              </a:extLst>
            </p:cNvPr>
            <p:cNvCxnSpPr/>
            <p:nvPr/>
          </p:nvCxnSpPr>
          <p:spPr>
            <a:xfrm>
              <a:off x="8413015"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346D99-21A2-4F27-AB30-6BF25A60C3AC}"/>
                </a:ext>
              </a:extLst>
            </p:cNvPr>
            <p:cNvCxnSpPr>
              <a:cxnSpLocks/>
            </p:cNvCxnSpPr>
            <p:nvPr/>
          </p:nvCxnSpPr>
          <p:spPr>
            <a:xfrm>
              <a:off x="10665885" y="3995319"/>
              <a:ext cx="153851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Arc 26">
              <a:extLst>
                <a:ext uri="{FF2B5EF4-FFF2-40B4-BE49-F238E27FC236}">
                  <a16:creationId xmlns:a16="http://schemas.microsoft.com/office/drawing/2014/main" id="{A2636062-43D3-463C-B6BD-741D547DE965}"/>
                </a:ext>
              </a:extLst>
            </p:cNvPr>
            <p:cNvSpPr/>
            <p:nvPr/>
          </p:nvSpPr>
          <p:spPr>
            <a:xfrm>
              <a:off x="5642508"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Oval 28">
              <a:extLst>
                <a:ext uri="{FF2B5EF4-FFF2-40B4-BE49-F238E27FC236}">
                  <a16:creationId xmlns:a16="http://schemas.microsoft.com/office/drawing/2014/main" id="{CDCB9A2B-6699-4804-99AE-7A924FDA4340}"/>
                </a:ext>
              </a:extLst>
            </p:cNvPr>
            <p:cNvSpPr/>
            <p:nvPr/>
          </p:nvSpPr>
          <p:spPr>
            <a:xfrm>
              <a:off x="6006839" y="3900069"/>
              <a:ext cx="190500" cy="1905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ircle: Hollow 29">
              <a:extLst>
                <a:ext uri="{FF2B5EF4-FFF2-40B4-BE49-F238E27FC236}">
                  <a16:creationId xmlns:a16="http://schemas.microsoft.com/office/drawing/2014/main" id="{3A6CDF07-EF0B-4379-8FBF-3718BD896047}"/>
                </a:ext>
              </a:extLst>
            </p:cNvPr>
            <p:cNvSpPr/>
            <p:nvPr/>
          </p:nvSpPr>
          <p:spPr>
            <a:xfrm>
              <a:off x="5887776" y="3781006"/>
              <a:ext cx="428626" cy="428626"/>
            </a:xfrm>
            <a:prstGeom prst="donut">
              <a:avLst>
                <a:gd name="adj" fmla="val 5281"/>
              </a:avLst>
            </a:prstGeom>
            <a:solidFill>
              <a:srgbClr val="EF3078"/>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ircle: Hollow 30">
              <a:extLst>
                <a:ext uri="{FF2B5EF4-FFF2-40B4-BE49-F238E27FC236}">
                  <a16:creationId xmlns:a16="http://schemas.microsoft.com/office/drawing/2014/main" id="{FB3E2DCF-4068-4715-BD27-13370B541EAC}"/>
                </a:ext>
              </a:extLst>
            </p:cNvPr>
            <p:cNvSpPr/>
            <p:nvPr/>
          </p:nvSpPr>
          <p:spPr>
            <a:xfrm>
              <a:off x="5754904"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2" name="Straight Connector 31">
              <a:extLst>
                <a:ext uri="{FF2B5EF4-FFF2-40B4-BE49-F238E27FC236}">
                  <a16:creationId xmlns:a16="http://schemas.microsoft.com/office/drawing/2014/main" id="{EA49CDC4-E9AD-4789-BEA6-BFF07A73111B}"/>
                </a:ext>
              </a:extLst>
            </p:cNvPr>
            <p:cNvCxnSpPr>
              <a:cxnSpLocks/>
            </p:cNvCxnSpPr>
            <p:nvPr/>
          </p:nvCxnSpPr>
          <p:spPr>
            <a:xfrm flipV="1">
              <a:off x="6102090" y="4342505"/>
              <a:ext cx="0" cy="103338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DD4A8794-EADF-4527-95C6-C9D6781E9C8E}"/>
                </a:ext>
              </a:extLst>
            </p:cNvPr>
            <p:cNvSpPr/>
            <p:nvPr/>
          </p:nvSpPr>
          <p:spPr>
            <a:xfrm>
              <a:off x="6039969" y="5350759"/>
              <a:ext cx="124240" cy="12424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c 44">
              <a:extLst>
                <a:ext uri="{FF2B5EF4-FFF2-40B4-BE49-F238E27FC236}">
                  <a16:creationId xmlns:a16="http://schemas.microsoft.com/office/drawing/2014/main" id="{E3730103-7F8D-4792-83EE-5FFC4A5D2274}"/>
                </a:ext>
              </a:extLst>
            </p:cNvPr>
            <p:cNvSpPr/>
            <p:nvPr/>
          </p:nvSpPr>
          <p:spPr>
            <a:xfrm rot="5400000">
              <a:off x="7906257"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Oval 45">
              <a:extLst>
                <a:ext uri="{FF2B5EF4-FFF2-40B4-BE49-F238E27FC236}">
                  <a16:creationId xmlns:a16="http://schemas.microsoft.com/office/drawing/2014/main" id="{86694F26-80D5-467D-94C4-C9C860517F5F}"/>
                </a:ext>
              </a:extLst>
            </p:cNvPr>
            <p:cNvSpPr/>
            <p:nvPr/>
          </p:nvSpPr>
          <p:spPr>
            <a:xfrm>
              <a:off x="8270588" y="3900069"/>
              <a:ext cx="190500" cy="1905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ircle: Hollow 46">
              <a:extLst>
                <a:ext uri="{FF2B5EF4-FFF2-40B4-BE49-F238E27FC236}">
                  <a16:creationId xmlns:a16="http://schemas.microsoft.com/office/drawing/2014/main" id="{B0789B4A-0620-4211-9109-6DBE9A07FE51}"/>
                </a:ext>
              </a:extLst>
            </p:cNvPr>
            <p:cNvSpPr/>
            <p:nvPr/>
          </p:nvSpPr>
          <p:spPr>
            <a:xfrm>
              <a:off x="8151525" y="3781006"/>
              <a:ext cx="428626" cy="428626"/>
            </a:xfrm>
            <a:prstGeom prst="donut">
              <a:avLst>
                <a:gd name="adj" fmla="val 5281"/>
              </a:avLst>
            </a:prstGeom>
            <a:solidFill>
              <a:srgbClr val="1C7CB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Circle: Hollow 47">
              <a:extLst>
                <a:ext uri="{FF2B5EF4-FFF2-40B4-BE49-F238E27FC236}">
                  <a16:creationId xmlns:a16="http://schemas.microsoft.com/office/drawing/2014/main" id="{9C63B36C-028C-4461-9179-02E81EA9B830}"/>
                </a:ext>
              </a:extLst>
            </p:cNvPr>
            <p:cNvSpPr/>
            <p:nvPr/>
          </p:nvSpPr>
          <p:spPr>
            <a:xfrm>
              <a:off x="8018653"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15E6C7CE-0DCB-4A82-B08E-519AC3270B85}"/>
                </a:ext>
              </a:extLst>
            </p:cNvPr>
            <p:cNvCxnSpPr>
              <a:cxnSpLocks/>
            </p:cNvCxnSpPr>
            <p:nvPr/>
          </p:nvCxnSpPr>
          <p:spPr>
            <a:xfrm flipV="1">
              <a:off x="8365839" y="2614747"/>
              <a:ext cx="0" cy="103338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4CFE38F3-7830-46D8-95EE-69DB62ED465D}"/>
                </a:ext>
              </a:extLst>
            </p:cNvPr>
            <p:cNvSpPr/>
            <p:nvPr/>
          </p:nvSpPr>
          <p:spPr>
            <a:xfrm>
              <a:off x="8303718" y="2568391"/>
              <a:ext cx="124240" cy="12424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4337E62-7F21-4CD3-9B0D-507A64DF7728}"/>
                </a:ext>
              </a:extLst>
            </p:cNvPr>
            <p:cNvSpPr txBox="1"/>
            <p:nvPr/>
          </p:nvSpPr>
          <p:spPr>
            <a:xfrm>
              <a:off x="6804945" y="1947709"/>
              <a:ext cx="3201043" cy="369332"/>
            </a:xfrm>
            <a:prstGeom prst="rect">
              <a:avLst/>
            </a:prstGeom>
            <a:noFill/>
          </p:spPr>
          <p:txBody>
            <a:bodyPr wrap="square" rtlCol="0">
              <a:spAutoFit/>
            </a:bodyPr>
            <a:lstStyle/>
            <a:p>
              <a:pPr algn="ctr"/>
              <a:r>
                <a:rPr lang="en-US" dirty="0">
                  <a:solidFill>
                    <a:schemeClr val="bg2">
                      <a:lumMod val="50000"/>
                    </a:schemeClr>
                  </a:solidFill>
                  <a:latin typeface="Century Gothic" panose="020B0502020202020204" pitchFamily="34" charset="0"/>
                </a:rPr>
                <a:t>FONCTIONNEMENT</a:t>
              </a:r>
            </a:p>
          </p:txBody>
        </p:sp>
        <p:sp>
          <p:nvSpPr>
            <p:cNvPr id="53" name="Arc 52">
              <a:extLst>
                <a:ext uri="{FF2B5EF4-FFF2-40B4-BE49-F238E27FC236}">
                  <a16:creationId xmlns:a16="http://schemas.microsoft.com/office/drawing/2014/main" id="{FC85B459-7BA2-4C61-9178-E1CE5EFAEC56}"/>
                </a:ext>
              </a:extLst>
            </p:cNvPr>
            <p:cNvSpPr/>
            <p:nvPr/>
          </p:nvSpPr>
          <p:spPr>
            <a:xfrm>
              <a:off x="10144184"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Oval 54">
              <a:extLst>
                <a:ext uri="{FF2B5EF4-FFF2-40B4-BE49-F238E27FC236}">
                  <a16:creationId xmlns:a16="http://schemas.microsoft.com/office/drawing/2014/main" id="{4A6EEA54-5314-432F-B5DF-B223248AB8AA}"/>
                </a:ext>
              </a:extLst>
            </p:cNvPr>
            <p:cNvSpPr/>
            <p:nvPr/>
          </p:nvSpPr>
          <p:spPr>
            <a:xfrm>
              <a:off x="10508515" y="3900069"/>
              <a:ext cx="190500" cy="1905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ircle: Hollow 55">
              <a:extLst>
                <a:ext uri="{FF2B5EF4-FFF2-40B4-BE49-F238E27FC236}">
                  <a16:creationId xmlns:a16="http://schemas.microsoft.com/office/drawing/2014/main" id="{0C983C23-7914-456E-AA37-90FEEBD851C0}"/>
                </a:ext>
              </a:extLst>
            </p:cNvPr>
            <p:cNvSpPr/>
            <p:nvPr/>
          </p:nvSpPr>
          <p:spPr>
            <a:xfrm>
              <a:off x="10389452" y="3781006"/>
              <a:ext cx="428626" cy="428626"/>
            </a:xfrm>
            <a:prstGeom prst="donut">
              <a:avLst>
                <a:gd name="adj" fmla="val 5281"/>
              </a:avLst>
            </a:prstGeom>
            <a:solidFill>
              <a:schemeClr val="accent6">
                <a:lumMod val="5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Circle: Hollow 56">
              <a:extLst>
                <a:ext uri="{FF2B5EF4-FFF2-40B4-BE49-F238E27FC236}">
                  <a16:creationId xmlns:a16="http://schemas.microsoft.com/office/drawing/2014/main" id="{CD810234-B3DF-4AE8-B7F5-9B91C3FEE8A3}"/>
                </a:ext>
              </a:extLst>
            </p:cNvPr>
            <p:cNvSpPr/>
            <p:nvPr/>
          </p:nvSpPr>
          <p:spPr>
            <a:xfrm>
              <a:off x="10256580"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8" name="Straight Connector 57">
              <a:extLst>
                <a:ext uri="{FF2B5EF4-FFF2-40B4-BE49-F238E27FC236}">
                  <a16:creationId xmlns:a16="http://schemas.microsoft.com/office/drawing/2014/main" id="{A61A79A1-830D-43A5-991E-41089FE309F5}"/>
                </a:ext>
              </a:extLst>
            </p:cNvPr>
            <p:cNvCxnSpPr>
              <a:cxnSpLocks/>
            </p:cNvCxnSpPr>
            <p:nvPr/>
          </p:nvCxnSpPr>
          <p:spPr>
            <a:xfrm flipV="1">
              <a:off x="10603766" y="4342505"/>
              <a:ext cx="0" cy="103338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91D217BA-6735-41FC-ADDE-ADA84BF5E891}"/>
                </a:ext>
              </a:extLst>
            </p:cNvPr>
            <p:cNvSpPr/>
            <p:nvPr/>
          </p:nvSpPr>
          <p:spPr>
            <a:xfrm>
              <a:off x="10541645" y="5350759"/>
              <a:ext cx="124240" cy="12424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8710CEB2-4E11-44C6-A201-5DCB3EA9A265}"/>
                </a:ext>
              </a:extLst>
            </p:cNvPr>
            <p:cNvSpPr txBox="1"/>
            <p:nvPr/>
          </p:nvSpPr>
          <p:spPr>
            <a:xfrm>
              <a:off x="9951303" y="5590692"/>
              <a:ext cx="1829109" cy="369332"/>
            </a:xfrm>
            <a:prstGeom prst="rect">
              <a:avLst/>
            </a:prstGeom>
            <a:noFill/>
          </p:spPr>
          <p:txBody>
            <a:bodyPr wrap="square" rtlCol="0">
              <a:spAutoFit/>
            </a:bodyPr>
            <a:lstStyle/>
            <a:p>
              <a:r>
                <a:rPr lang="en-US" dirty="0">
                  <a:solidFill>
                    <a:schemeClr val="bg2">
                      <a:lumMod val="50000"/>
                    </a:schemeClr>
                  </a:solidFill>
                  <a:latin typeface="Century Gothic" panose="020B0502020202020204" pitchFamily="34" charset="0"/>
                </a:rPr>
                <a:t>CONCLUSION</a:t>
              </a:r>
              <a:endParaRPr lang="en-US" sz="1400" dirty="0">
                <a:solidFill>
                  <a:schemeClr val="bg2">
                    <a:lumMod val="50000"/>
                  </a:schemeClr>
                </a:solidFill>
                <a:latin typeface="Century Gothic" panose="020B0502020202020204" pitchFamily="34" charset="0"/>
              </a:endParaRPr>
            </a:p>
          </p:txBody>
        </p:sp>
        <p:cxnSp>
          <p:nvCxnSpPr>
            <p:cNvPr id="66" name="Straight Connector 65">
              <a:extLst>
                <a:ext uri="{FF2B5EF4-FFF2-40B4-BE49-F238E27FC236}">
                  <a16:creationId xmlns:a16="http://schemas.microsoft.com/office/drawing/2014/main" id="{36AF9195-D1C7-4EAB-9766-CBBD5AC04E3E}"/>
                </a:ext>
              </a:extLst>
            </p:cNvPr>
            <p:cNvCxnSpPr>
              <a:cxnSpLocks/>
            </p:cNvCxnSpPr>
            <p:nvPr/>
          </p:nvCxnSpPr>
          <p:spPr>
            <a:xfrm>
              <a:off x="5131605" y="6212376"/>
              <a:ext cx="204886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7FD0854-B613-4503-8F9F-7EBA21977DB6}"/>
                </a:ext>
              </a:extLst>
            </p:cNvPr>
            <p:cNvCxnSpPr>
              <a:cxnSpLocks/>
            </p:cNvCxnSpPr>
            <p:nvPr/>
          </p:nvCxnSpPr>
          <p:spPr>
            <a:xfrm>
              <a:off x="9655100" y="6212376"/>
              <a:ext cx="204886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E4C8AC-856E-47A1-86C3-D3143F6DF56B}"/>
                </a:ext>
              </a:extLst>
            </p:cNvPr>
            <p:cNvCxnSpPr>
              <a:cxnSpLocks/>
            </p:cNvCxnSpPr>
            <p:nvPr/>
          </p:nvCxnSpPr>
          <p:spPr>
            <a:xfrm>
              <a:off x="7328027" y="1835312"/>
              <a:ext cx="204886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Espace réservé du numéro de diapositive 1">
            <a:extLst>
              <a:ext uri="{FF2B5EF4-FFF2-40B4-BE49-F238E27FC236}">
                <a16:creationId xmlns:a16="http://schemas.microsoft.com/office/drawing/2014/main" id="{E934B1EE-167C-E44F-CD56-DB1DB8B1FBC8}"/>
              </a:ext>
            </a:extLst>
          </p:cNvPr>
          <p:cNvSpPr>
            <a:spLocks noGrp="1"/>
          </p:cNvSpPr>
          <p:nvPr>
            <p:ph type="sldNum" sz="quarter" idx="12"/>
          </p:nvPr>
        </p:nvSpPr>
        <p:spPr/>
        <p:txBody>
          <a:bodyPr/>
          <a:lstStyle/>
          <a:p>
            <a:fld id="{86E6B1C9-01FF-488F-921F-03A35BDB12E9}" type="slidenum">
              <a:rPr lang="fr-FR" smtClean="0"/>
              <a:t>4</a:t>
            </a:fld>
            <a:endParaRPr lang="fr-FR"/>
          </a:p>
        </p:txBody>
      </p:sp>
      <p:grpSp>
        <p:nvGrpSpPr>
          <p:cNvPr id="5" name="Group 78">
            <a:extLst>
              <a:ext uri="{FF2B5EF4-FFF2-40B4-BE49-F238E27FC236}">
                <a16:creationId xmlns:a16="http://schemas.microsoft.com/office/drawing/2014/main" id="{374CC4F3-2D87-B718-D8C3-E5CA9ABFD35C}"/>
              </a:ext>
            </a:extLst>
          </p:cNvPr>
          <p:cNvGrpSpPr/>
          <p:nvPr/>
        </p:nvGrpSpPr>
        <p:grpSpPr>
          <a:xfrm>
            <a:off x="5275206" y="819300"/>
            <a:ext cx="1529739" cy="465100"/>
            <a:chOff x="4584336" y="741688"/>
            <a:chExt cx="1529739" cy="465100"/>
          </a:xfrm>
        </p:grpSpPr>
        <p:sp>
          <p:nvSpPr>
            <p:cNvPr id="6" name="Oval 70">
              <a:extLst>
                <a:ext uri="{FF2B5EF4-FFF2-40B4-BE49-F238E27FC236}">
                  <a16:creationId xmlns:a16="http://schemas.microsoft.com/office/drawing/2014/main" id="{73CB2B1C-30D9-FCCA-D231-3BD7A897EAD2}"/>
                </a:ext>
              </a:extLst>
            </p:cNvPr>
            <p:cNvSpPr/>
            <p:nvPr/>
          </p:nvSpPr>
          <p:spPr>
            <a:xfrm>
              <a:off x="458433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73">
              <a:extLst>
                <a:ext uri="{FF2B5EF4-FFF2-40B4-BE49-F238E27FC236}">
                  <a16:creationId xmlns:a16="http://schemas.microsoft.com/office/drawing/2014/main" id="{6F3AE76B-284C-F219-68B8-5C519E521704}"/>
                </a:ext>
              </a:extLst>
            </p:cNvPr>
            <p:cNvSpPr/>
            <p:nvPr/>
          </p:nvSpPr>
          <p:spPr>
            <a:xfrm>
              <a:off x="4809703" y="741688"/>
              <a:ext cx="431436" cy="4651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75">
              <a:extLst>
                <a:ext uri="{FF2B5EF4-FFF2-40B4-BE49-F238E27FC236}">
                  <a16:creationId xmlns:a16="http://schemas.microsoft.com/office/drawing/2014/main" id="{2F0880DF-FC27-69A6-A515-EA150825066D}"/>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76">
              <a:extLst>
                <a:ext uri="{FF2B5EF4-FFF2-40B4-BE49-F238E27FC236}">
                  <a16:creationId xmlns:a16="http://schemas.microsoft.com/office/drawing/2014/main" id="{873153C0-066C-4932-F6A4-DACCDDCB0E7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77">
              <a:extLst>
                <a:ext uri="{FF2B5EF4-FFF2-40B4-BE49-F238E27FC236}">
                  <a16:creationId xmlns:a16="http://schemas.microsoft.com/office/drawing/2014/main" id="{46A307E0-0454-8FE7-BF07-C14C393258E0}"/>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070152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500" fill="hold"/>
                                        <p:tgtEl>
                                          <p:spTgt spid="22"/>
                                        </p:tgtEl>
                                        <p:attrNameLst>
                                          <p:attrName>ppt_w</p:attrName>
                                        </p:attrNameLst>
                                      </p:cBhvr>
                                      <p:tavLst>
                                        <p:tav tm="0">
                                          <p:val>
                                            <p:fltVal val="0"/>
                                          </p:val>
                                        </p:tav>
                                        <p:tav tm="100000">
                                          <p:val>
                                            <p:strVal val="#ppt_w"/>
                                          </p:val>
                                        </p:tav>
                                      </p:tavLst>
                                    </p:anim>
                                    <p:anim calcmode="lin" valueType="num">
                                      <p:cBhvr>
                                        <p:cTn id="24" dur="500" fill="hold"/>
                                        <p:tgtEl>
                                          <p:spTgt spid="22"/>
                                        </p:tgtEl>
                                        <p:attrNameLst>
                                          <p:attrName>ppt_h</p:attrName>
                                        </p:attrNameLst>
                                      </p:cBhvr>
                                      <p:tavLst>
                                        <p:tav tm="0">
                                          <p:val>
                                            <p:fltVal val="0"/>
                                          </p:val>
                                        </p:tav>
                                        <p:tav tm="100000">
                                          <p:val>
                                            <p:strVal val="#ppt_h"/>
                                          </p:val>
                                        </p:tav>
                                      </p:tavLst>
                                    </p:anim>
                                    <p:animEffect transition="in" filter="fade">
                                      <p:cBhvr>
                                        <p:cTn id="25" dur="500"/>
                                        <p:tgtEl>
                                          <p:spTgt spid="22"/>
                                        </p:tgtEl>
                                      </p:cBhvr>
                                    </p:animEffect>
                                  </p:childTnLst>
                                </p:cTn>
                              </p:par>
                            </p:childTnLst>
                          </p:cTn>
                        </p:par>
                        <p:par>
                          <p:cTn id="26" fill="hold">
                            <p:stCondLst>
                              <p:cond delay="2000"/>
                            </p:stCondLst>
                            <p:childTnLst>
                              <p:par>
                                <p:cTn id="27" presetID="22" presetClass="entr" presetSubtype="4"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animEffect transition="in" filter="fad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par>
                          <p:cTn id="41" fill="hold">
                            <p:stCondLst>
                              <p:cond delay="500"/>
                            </p:stCondLst>
                            <p:childTnLst>
                              <p:par>
                                <p:cTn id="42" presetID="53" presetClass="entr" presetSubtype="16"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par>
                                <p:cTn id="47" presetID="47"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anim calcmode="lin" valueType="num">
                                      <p:cBhvr>
                                        <p:cTn id="50" dur="500" fill="hold"/>
                                        <p:tgtEl>
                                          <p:spTgt spid="26"/>
                                        </p:tgtEl>
                                        <p:attrNameLst>
                                          <p:attrName>ppt_x</p:attrName>
                                        </p:attrNameLst>
                                      </p:cBhvr>
                                      <p:tavLst>
                                        <p:tav tm="0">
                                          <p:val>
                                            <p:strVal val="#ppt_x"/>
                                          </p:val>
                                        </p:tav>
                                        <p:tav tm="100000">
                                          <p:val>
                                            <p:strVal val="#ppt_x"/>
                                          </p:val>
                                        </p:tav>
                                      </p:tavLst>
                                    </p:anim>
                                    <p:anim calcmode="lin" valueType="num">
                                      <p:cBhvr>
                                        <p:cTn id="51" dur="500" fill="hold"/>
                                        <p:tgtEl>
                                          <p:spTgt spid="26"/>
                                        </p:tgtEl>
                                        <p:attrNameLst>
                                          <p:attrName>ppt_y</p:attrName>
                                        </p:attrNameLst>
                                      </p:cBhvr>
                                      <p:tavLst>
                                        <p:tav tm="0">
                                          <p:val>
                                            <p:strVal val="#ppt_y-.1"/>
                                          </p:val>
                                        </p:tav>
                                        <p:tav tm="100000">
                                          <p:val>
                                            <p:strVal val="#ppt_y"/>
                                          </p:val>
                                        </p:tav>
                                      </p:tavLst>
                                    </p:anim>
                                  </p:childTnLst>
                                </p:cTn>
                              </p:par>
                            </p:childTnLst>
                          </p:cTn>
                        </p:par>
                        <p:par>
                          <p:cTn id="52" fill="hold">
                            <p:stCondLst>
                              <p:cond delay="1000"/>
                            </p:stCondLst>
                            <p:childTnLst>
                              <p:par>
                                <p:cTn id="53" presetID="22" presetClass="entr" presetSubtype="8" fill="hold" nodeType="after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left)">
                                      <p:cBhvr>
                                        <p:cTn id="55" dur="500"/>
                                        <p:tgtEl>
                                          <p:spTgt spid="68"/>
                                        </p:tgtEl>
                                      </p:cBhvr>
                                    </p:animEffect>
                                  </p:childTnLst>
                                </p:cTn>
                              </p:par>
                            </p:childTnLst>
                          </p:cTn>
                        </p:par>
                        <p:par>
                          <p:cTn id="56" fill="hold">
                            <p:stCondLst>
                              <p:cond delay="1500"/>
                            </p:stCondLst>
                            <p:childTnLst>
                              <p:par>
                                <p:cTn id="57" presetID="22" presetClass="entr" presetSubtype="8" fill="hold"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left)">
                                      <p:cBhvr>
                                        <p:cTn id="59" dur="500"/>
                                        <p:tgtEl>
                                          <p:spTgt spid="28"/>
                                        </p:tgtEl>
                                      </p:cBhvr>
                                    </p:animEffect>
                                  </p:childTnLst>
                                </p:cTn>
                              </p:par>
                              <p:par>
                                <p:cTn id="60" presetID="42"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anim calcmode="lin" valueType="num">
                                      <p:cBhvr>
                                        <p:cTn id="63" dur="500" fill="hold"/>
                                        <p:tgtEl>
                                          <p:spTgt spid="35"/>
                                        </p:tgtEl>
                                        <p:attrNameLst>
                                          <p:attrName>ppt_x</p:attrName>
                                        </p:attrNameLst>
                                      </p:cBhvr>
                                      <p:tavLst>
                                        <p:tav tm="0">
                                          <p:val>
                                            <p:strVal val="#ppt_x"/>
                                          </p:val>
                                        </p:tav>
                                        <p:tav tm="100000">
                                          <p:val>
                                            <p:strVal val="#ppt_x"/>
                                          </p:val>
                                        </p:tav>
                                      </p:tavLst>
                                    </p:anim>
                                    <p:anim calcmode="lin" valueType="num">
                                      <p:cBhvr>
                                        <p:cTn id="64"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fade">
                                      <p:cBhvr>
                                        <p:cTn id="6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22" grpId="0" animBg="1"/>
      <p:bldP spid="24" grpId="0" animBg="1"/>
      <p:bldP spid="26"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471E0CD8-F8CB-BF1F-3585-A9B14D8A9BAD}"/>
              </a:ext>
            </a:extLst>
          </p:cNvPr>
          <p:cNvGrpSpPr/>
          <p:nvPr/>
        </p:nvGrpSpPr>
        <p:grpSpPr>
          <a:xfrm>
            <a:off x="37237" y="79398"/>
            <a:ext cx="4704490" cy="650851"/>
            <a:chOff x="0" y="67274"/>
            <a:chExt cx="4704490" cy="650851"/>
          </a:xfrm>
        </p:grpSpPr>
        <p:sp>
          <p:nvSpPr>
            <p:cNvPr id="3" name="ZoneTexte 2">
              <a:extLst>
                <a:ext uri="{FF2B5EF4-FFF2-40B4-BE49-F238E27FC236}">
                  <a16:creationId xmlns:a16="http://schemas.microsoft.com/office/drawing/2014/main" id="{3111E470-8008-5C16-72D1-0C0976559B32}"/>
                </a:ext>
              </a:extLst>
            </p:cNvPr>
            <p:cNvSpPr txBox="1"/>
            <p:nvPr/>
          </p:nvSpPr>
          <p:spPr>
            <a:xfrm>
              <a:off x="177229" y="67274"/>
              <a:ext cx="4527261" cy="646331"/>
            </a:xfrm>
            <a:prstGeom prst="rect">
              <a:avLst/>
            </a:prstGeom>
            <a:noFill/>
          </p:spPr>
          <p:txBody>
            <a:bodyPr wrap="square">
              <a:spAutoFit/>
            </a:bodyPr>
            <a:lstStyle/>
            <a:p>
              <a:pPr algn="ctr"/>
              <a:r>
                <a:rPr lang="en-US" sz="3600" b="1" dirty="0">
                  <a:solidFill>
                    <a:srgbClr val="EE9524"/>
                  </a:solidFill>
                  <a:latin typeface="Times New Roman" panose="02020603050405020304" pitchFamily="18" charset="0"/>
                  <a:cs typeface="Times New Roman" panose="02020603050405020304" pitchFamily="18" charset="0"/>
                </a:rPr>
                <a:t>CI / CD</a:t>
              </a:r>
              <a:endParaRPr lang="fr-FR" sz="3600" dirty="0">
                <a:solidFill>
                  <a:srgbClr val="EE9524"/>
                </a:solidFill>
                <a:latin typeface="Times New Roman" panose="02020603050405020304" pitchFamily="18" charset="0"/>
                <a:cs typeface="Times New Roman" panose="02020603050405020304" pitchFamily="18" charset="0"/>
              </a:endParaRPr>
            </a:p>
          </p:txBody>
        </p:sp>
        <p:sp>
          <p:nvSpPr>
            <p:cNvPr id="4" name="Oval 45">
              <a:extLst>
                <a:ext uri="{FF2B5EF4-FFF2-40B4-BE49-F238E27FC236}">
                  <a16:creationId xmlns:a16="http://schemas.microsoft.com/office/drawing/2014/main" id="{0D12E5C6-9F90-B878-B700-305CC3F0D0C5}"/>
                </a:ext>
              </a:extLst>
            </p:cNvPr>
            <p:cNvSpPr/>
            <p:nvPr/>
          </p:nvSpPr>
          <p:spPr>
            <a:xfrm>
              <a:off x="0" y="133350"/>
              <a:ext cx="590550" cy="584775"/>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F3078"/>
                </a:solidFill>
              </a:endParaRPr>
            </a:p>
          </p:txBody>
        </p:sp>
        <p:cxnSp>
          <p:nvCxnSpPr>
            <p:cNvPr id="6" name="Straight Connector 65">
              <a:extLst>
                <a:ext uri="{FF2B5EF4-FFF2-40B4-BE49-F238E27FC236}">
                  <a16:creationId xmlns:a16="http://schemas.microsoft.com/office/drawing/2014/main" id="{FC812BB2-999D-A89E-B284-DD582AD23B01}"/>
                </a:ext>
              </a:extLst>
            </p:cNvPr>
            <p:cNvCxnSpPr>
              <a:cxnSpLocks/>
            </p:cNvCxnSpPr>
            <p:nvPr/>
          </p:nvCxnSpPr>
          <p:spPr>
            <a:xfrm>
              <a:off x="487446" y="646331"/>
              <a:ext cx="3804233" cy="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grpSp>
      <p:grpSp>
        <p:nvGrpSpPr>
          <p:cNvPr id="5" name="Group 78">
            <a:extLst>
              <a:ext uri="{FF2B5EF4-FFF2-40B4-BE49-F238E27FC236}">
                <a16:creationId xmlns:a16="http://schemas.microsoft.com/office/drawing/2014/main" id="{77E88BA1-C9C9-EDE3-6BA4-B3F340A43400}"/>
              </a:ext>
            </a:extLst>
          </p:cNvPr>
          <p:cNvGrpSpPr/>
          <p:nvPr/>
        </p:nvGrpSpPr>
        <p:grpSpPr>
          <a:xfrm>
            <a:off x="10455581" y="90615"/>
            <a:ext cx="1529739" cy="465100"/>
            <a:chOff x="4584336" y="741688"/>
            <a:chExt cx="1529739" cy="465100"/>
          </a:xfrm>
        </p:grpSpPr>
        <p:sp>
          <p:nvSpPr>
            <p:cNvPr id="7" name="Oval 70">
              <a:extLst>
                <a:ext uri="{FF2B5EF4-FFF2-40B4-BE49-F238E27FC236}">
                  <a16:creationId xmlns:a16="http://schemas.microsoft.com/office/drawing/2014/main" id="{93ECD5C2-4DFD-4133-F3C3-A50307869713}"/>
                </a:ext>
              </a:extLst>
            </p:cNvPr>
            <p:cNvSpPr/>
            <p:nvPr/>
          </p:nvSpPr>
          <p:spPr>
            <a:xfrm>
              <a:off x="458433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3">
              <a:extLst>
                <a:ext uri="{FF2B5EF4-FFF2-40B4-BE49-F238E27FC236}">
                  <a16:creationId xmlns:a16="http://schemas.microsoft.com/office/drawing/2014/main" id="{FFF67F31-63D9-D67A-E334-28661BFFE804}"/>
                </a:ext>
              </a:extLst>
            </p:cNvPr>
            <p:cNvSpPr/>
            <p:nvPr/>
          </p:nvSpPr>
          <p:spPr>
            <a:xfrm>
              <a:off x="4809703" y="741688"/>
              <a:ext cx="431436" cy="4651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75">
              <a:extLst>
                <a:ext uri="{FF2B5EF4-FFF2-40B4-BE49-F238E27FC236}">
                  <a16:creationId xmlns:a16="http://schemas.microsoft.com/office/drawing/2014/main" id="{46CA29B9-819D-5B5E-C445-3FDFE8A28F8A}"/>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76">
              <a:extLst>
                <a:ext uri="{FF2B5EF4-FFF2-40B4-BE49-F238E27FC236}">
                  <a16:creationId xmlns:a16="http://schemas.microsoft.com/office/drawing/2014/main" id="{FF8258F3-A88D-04F5-8E99-A6ED92C899ED}"/>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77">
              <a:extLst>
                <a:ext uri="{FF2B5EF4-FFF2-40B4-BE49-F238E27FC236}">
                  <a16:creationId xmlns:a16="http://schemas.microsoft.com/office/drawing/2014/main" id="{DA6B4BE6-2EF2-8503-B13C-549A8C7ACB96}"/>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ZoneTexte 15">
            <a:extLst>
              <a:ext uri="{FF2B5EF4-FFF2-40B4-BE49-F238E27FC236}">
                <a16:creationId xmlns:a16="http://schemas.microsoft.com/office/drawing/2014/main" id="{32C1DFFD-97A8-8835-48AE-6CB8A7130547}"/>
              </a:ext>
            </a:extLst>
          </p:cNvPr>
          <p:cNvSpPr txBox="1"/>
          <p:nvPr/>
        </p:nvSpPr>
        <p:spPr>
          <a:xfrm>
            <a:off x="1047853" y="1296250"/>
            <a:ext cx="10746967" cy="461665"/>
          </a:xfrm>
          <a:prstGeom prst="rect">
            <a:avLst/>
          </a:prstGeom>
          <a:noFill/>
        </p:spPr>
        <p:txBody>
          <a:bodyPr wrap="square" rtlCol="0">
            <a:spAutoFit/>
          </a:bodyPr>
          <a:lstStyle/>
          <a:p>
            <a:pPr algn="just"/>
            <a:r>
              <a:rPr lang="fr-FR" sz="2400" dirty="0">
                <a:latin typeface="Times New Roman" panose="02020603050405020304" pitchFamily="18" charset="0"/>
                <a:cs typeface="Times New Roman" panose="02020603050405020304" pitchFamily="18" charset="0"/>
              </a:rPr>
              <a:t>C’est une pratique de développement logiciel rendue possible par l'automatisation.</a:t>
            </a:r>
          </a:p>
        </p:txBody>
      </p:sp>
      <p:grpSp>
        <p:nvGrpSpPr>
          <p:cNvPr id="60" name="Groupe 59">
            <a:extLst>
              <a:ext uri="{FF2B5EF4-FFF2-40B4-BE49-F238E27FC236}">
                <a16:creationId xmlns:a16="http://schemas.microsoft.com/office/drawing/2014/main" id="{6003A0B6-671E-4FB3-0014-12953504372F}"/>
              </a:ext>
            </a:extLst>
          </p:cNvPr>
          <p:cNvGrpSpPr/>
          <p:nvPr/>
        </p:nvGrpSpPr>
        <p:grpSpPr>
          <a:xfrm>
            <a:off x="0" y="2589928"/>
            <a:ext cx="12191996" cy="3401744"/>
            <a:chOff x="0" y="3177617"/>
            <a:chExt cx="12191996" cy="3401744"/>
          </a:xfrm>
        </p:grpSpPr>
        <p:sp>
          <p:nvSpPr>
            <p:cNvPr id="18" name="Freeform: Shape 192">
              <a:extLst>
                <a:ext uri="{FF2B5EF4-FFF2-40B4-BE49-F238E27FC236}">
                  <a16:creationId xmlns:a16="http://schemas.microsoft.com/office/drawing/2014/main" id="{D34AC813-32CC-0F8D-891D-EE180E73AEC8}"/>
                </a:ext>
              </a:extLst>
            </p:cNvPr>
            <p:cNvSpPr/>
            <p:nvPr/>
          </p:nvSpPr>
          <p:spPr>
            <a:xfrm>
              <a:off x="0" y="4042155"/>
              <a:ext cx="3905631" cy="28575"/>
            </a:xfrm>
            <a:custGeom>
              <a:avLst/>
              <a:gdLst>
                <a:gd name="f0" fmla="val 10800000"/>
                <a:gd name="f1" fmla="val 5400000"/>
                <a:gd name="f2" fmla="val 180"/>
                <a:gd name="f3" fmla="val w"/>
                <a:gd name="f4" fmla="val h"/>
                <a:gd name="f5" fmla="val 0"/>
                <a:gd name="f6" fmla="val 3905631"/>
                <a:gd name="f7" fmla="val 28575"/>
                <a:gd name="f8" fmla="+- 0 0 -90"/>
                <a:gd name="f9" fmla="*/ f3 1 3905631"/>
                <a:gd name="f10" fmla="*/ f4 1 28575"/>
                <a:gd name="f11" fmla="val f5"/>
                <a:gd name="f12" fmla="val f6"/>
                <a:gd name="f13" fmla="val f7"/>
                <a:gd name="f14" fmla="*/ f8 f0 1"/>
                <a:gd name="f15" fmla="+- f13 0 f11"/>
                <a:gd name="f16" fmla="+- f12 0 f11"/>
                <a:gd name="f17" fmla="*/ f14 1 f2"/>
                <a:gd name="f18" fmla="*/ f16 1 3905631"/>
                <a:gd name="f19" fmla="*/ f15 1 28575"/>
                <a:gd name="f20" fmla="*/ 0 f16 1"/>
                <a:gd name="f21" fmla="*/ 0 f15 1"/>
                <a:gd name="f22" fmla="*/ 3905631 f16 1"/>
                <a:gd name="f23" fmla="*/ 28575 f15 1"/>
                <a:gd name="f24" fmla="+- f17 0 f1"/>
                <a:gd name="f25" fmla="*/ f20 1 3905631"/>
                <a:gd name="f26" fmla="*/ f21 1 28575"/>
                <a:gd name="f27" fmla="*/ f22 1 3905631"/>
                <a:gd name="f28" fmla="*/ f23 1 28575"/>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Lst>
              <a:rect l="f37" t="f40" r="f38" b="f39"/>
              <a:pathLst>
                <a:path w="3905631" h="28575">
                  <a:moveTo>
                    <a:pt x="f5" y="f5"/>
                  </a:moveTo>
                  <a:lnTo>
                    <a:pt x="f6" y="f5"/>
                  </a:lnTo>
                  <a:lnTo>
                    <a:pt x="f6" y="f7"/>
                  </a:lnTo>
                  <a:lnTo>
                    <a:pt x="f5" y="f7"/>
                  </a:lnTo>
                  <a:close/>
                </a:path>
              </a:pathLst>
            </a:custGeom>
            <a:solidFill>
              <a:srgbClr val="40404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ptos"/>
              </a:endParaRPr>
            </a:p>
          </p:txBody>
        </p:sp>
        <p:grpSp>
          <p:nvGrpSpPr>
            <p:cNvPr id="59" name="Groupe 58">
              <a:extLst>
                <a:ext uri="{FF2B5EF4-FFF2-40B4-BE49-F238E27FC236}">
                  <a16:creationId xmlns:a16="http://schemas.microsoft.com/office/drawing/2014/main" id="{A43C3986-537B-C92F-8C8E-AC0C8F26B62E}"/>
                </a:ext>
              </a:extLst>
            </p:cNvPr>
            <p:cNvGrpSpPr/>
            <p:nvPr/>
          </p:nvGrpSpPr>
          <p:grpSpPr>
            <a:xfrm>
              <a:off x="2200274" y="3177617"/>
              <a:ext cx="9991722" cy="3401744"/>
              <a:chOff x="2200274" y="3177617"/>
              <a:chExt cx="9991722" cy="3401744"/>
            </a:xfrm>
          </p:grpSpPr>
          <p:sp>
            <p:nvSpPr>
              <p:cNvPr id="17" name="TextBox 312">
                <a:extLst>
                  <a:ext uri="{FF2B5EF4-FFF2-40B4-BE49-F238E27FC236}">
                    <a16:creationId xmlns:a16="http://schemas.microsoft.com/office/drawing/2014/main" id="{85B9EFA0-14BE-C65C-ACB3-8D39AA046C7E}"/>
                  </a:ext>
                </a:extLst>
              </p:cNvPr>
              <p:cNvSpPr txBox="1"/>
              <p:nvPr/>
            </p:nvSpPr>
            <p:spPr>
              <a:xfrm>
                <a:off x="2200274" y="6117696"/>
                <a:ext cx="3031812" cy="46166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dirty="0">
                    <a:solidFill>
                      <a:srgbClr val="000000"/>
                    </a:solidFill>
                    <a:latin typeface="Times New Roman" panose="02020603050405020304" pitchFamily="18" charset="0"/>
                    <a:cs typeface="Times New Roman" panose="02020603050405020304" pitchFamily="18" charset="0"/>
                  </a:rPr>
                  <a:t>Intégration Continue</a:t>
                </a:r>
                <a:endParaRPr lang="en-US" sz="2400" b="0" i="0" u="none" strike="noStrike" kern="1200" cap="none" spc="0" baseline="0" dirty="0">
                  <a:solidFill>
                    <a:srgbClr val="FF7A96"/>
                  </a:solidFill>
                  <a:uFillTx/>
                  <a:latin typeface="Times New Roman" panose="02020603050405020304" pitchFamily="18" charset="0"/>
                  <a:cs typeface="Times New Roman" panose="02020603050405020304" pitchFamily="18" charset="0"/>
                </a:endParaRPr>
              </a:p>
            </p:txBody>
          </p:sp>
          <p:sp>
            <p:nvSpPr>
              <p:cNvPr id="19" name="Freeform: Shape 193">
                <a:extLst>
                  <a:ext uri="{FF2B5EF4-FFF2-40B4-BE49-F238E27FC236}">
                    <a16:creationId xmlns:a16="http://schemas.microsoft.com/office/drawing/2014/main" id="{0C807441-9396-6120-BC65-F11E266F98D1}"/>
                  </a:ext>
                </a:extLst>
              </p:cNvPr>
              <p:cNvSpPr/>
              <p:nvPr/>
            </p:nvSpPr>
            <p:spPr>
              <a:xfrm>
                <a:off x="6095811" y="4042118"/>
                <a:ext cx="2190847" cy="2028285"/>
              </a:xfrm>
              <a:custGeom>
                <a:avLst/>
                <a:gdLst>
                  <a:gd name="f0" fmla="val 10800000"/>
                  <a:gd name="f1" fmla="val 5400000"/>
                  <a:gd name="f2" fmla="val 180"/>
                  <a:gd name="f3" fmla="val w"/>
                  <a:gd name="f4" fmla="val h"/>
                  <a:gd name="f5" fmla="val 0"/>
                  <a:gd name="f6" fmla="val 2190845"/>
                  <a:gd name="f7" fmla="val 2028281"/>
                  <a:gd name="f8" fmla="val 1334"/>
                  <a:gd name="f9" fmla="val 2028282"/>
                  <a:gd name="f10" fmla="val 381"/>
                  <a:gd name="f11" fmla="val 1999707"/>
                  <a:gd name="f12" fmla="val 5239"/>
                  <a:gd name="f13" fmla="val 1999612"/>
                  <a:gd name="f14" fmla="val 492633"/>
                  <a:gd name="f15" fmla="val 2002279"/>
                  <a:gd name="f16" fmla="val 802481"/>
                  <a:gd name="f17" fmla="val 1696241"/>
                  <a:gd name="f18" fmla="val 973360"/>
                  <a:gd name="f19" fmla="val 1527458"/>
                  <a:gd name="f20" fmla="val 1060038"/>
                  <a:gd name="f21" fmla="val 1296286"/>
                  <a:gd name="f22" fmla="val 1009202"/>
                  <a:gd name="f23" fmla="val 722119"/>
                  <a:gd name="f24" fmla="val 1149001"/>
                  <a:gd name="f25" fmla="val 487327"/>
                  <a:gd name="f26" fmla="val 1324356"/>
                  <a:gd name="f27" fmla="val 315687"/>
                  <a:gd name="f28" fmla="val 1654683"/>
                  <a:gd name="f29" fmla="val -7687"/>
                  <a:gd name="f30" fmla="val 2185607"/>
                  <a:gd name="f31" fmla="val -67"/>
                  <a:gd name="f32" fmla="val 28"/>
                  <a:gd name="f33" fmla="val 2190274"/>
                  <a:gd name="f34" fmla="val 28603"/>
                  <a:gd name="f35" fmla="val 2185131"/>
                  <a:gd name="f36" fmla="val 1665827"/>
                  <a:gd name="f37" fmla="val 21365"/>
                  <a:gd name="f38" fmla="val 1344263"/>
                  <a:gd name="f39" fmla="val 336261"/>
                  <a:gd name="f40" fmla="val 1174623"/>
                  <a:gd name="f41" fmla="val 502377"/>
                  <a:gd name="f42" fmla="val 1088613"/>
                  <a:gd name="f43" fmla="val 728786"/>
                  <a:gd name="f44" fmla="val 1304382"/>
                  <a:gd name="f45" fmla="val 999077"/>
                  <a:gd name="f46" fmla="val 1542412"/>
                  <a:gd name="f47" fmla="val 822484"/>
                  <a:gd name="f48" fmla="val 1716719"/>
                  <a:gd name="f49" fmla="val 511969"/>
                  <a:gd name="f50" fmla="val 2023139"/>
                  <a:gd name="f51" fmla="val 30195"/>
                  <a:gd name="f52" fmla="val 1429"/>
                  <a:gd name="f53" fmla="+- 0 0 -90"/>
                  <a:gd name="f54" fmla="*/ f3 1 2190845"/>
                  <a:gd name="f55" fmla="*/ f4 1 2028281"/>
                  <a:gd name="f56" fmla="val f5"/>
                  <a:gd name="f57" fmla="val f6"/>
                  <a:gd name="f58" fmla="val f7"/>
                  <a:gd name="f59" fmla="*/ f53 f0 1"/>
                  <a:gd name="f60" fmla="+- f58 0 f56"/>
                  <a:gd name="f61" fmla="+- f57 0 f56"/>
                  <a:gd name="f62" fmla="*/ f59 1 f2"/>
                  <a:gd name="f63" fmla="*/ f61 1 2190845"/>
                  <a:gd name="f64" fmla="*/ f60 1 2028281"/>
                  <a:gd name="f65" fmla="*/ 1334 f61 1"/>
                  <a:gd name="f66" fmla="*/ 2028282 f60 1"/>
                  <a:gd name="f67" fmla="*/ 0 f61 1"/>
                  <a:gd name="f68" fmla="*/ 381 f61 1"/>
                  <a:gd name="f69" fmla="*/ 1999707 f60 1"/>
                  <a:gd name="f70" fmla="*/ 802481 f61 1"/>
                  <a:gd name="f71" fmla="*/ 1696241 f60 1"/>
                  <a:gd name="f72" fmla="*/ 1060038 f61 1"/>
                  <a:gd name="f73" fmla="*/ 1009202 f60 1"/>
                  <a:gd name="f74" fmla="*/ 1324356 f61 1"/>
                  <a:gd name="f75" fmla="*/ 315687 f60 1"/>
                  <a:gd name="f76" fmla="*/ 2190845 f61 1"/>
                  <a:gd name="f77" fmla="*/ 28 f60 1"/>
                  <a:gd name="f78" fmla="*/ 2190274 f61 1"/>
                  <a:gd name="f79" fmla="*/ 28603 f60 1"/>
                  <a:gd name="f80" fmla="*/ 1344263 f61 1"/>
                  <a:gd name="f81" fmla="*/ 336261 f60 1"/>
                  <a:gd name="f82" fmla="*/ 1088613 f61 1"/>
                  <a:gd name="f83" fmla="*/ 822484 f61 1"/>
                  <a:gd name="f84" fmla="*/ 1716719 f60 1"/>
                  <a:gd name="f85" fmla="*/ 1429 f61 1"/>
                  <a:gd name="f86" fmla="+- f62 0 f1"/>
                  <a:gd name="f87" fmla="*/ f65 1 2190845"/>
                  <a:gd name="f88" fmla="*/ f66 1 2028281"/>
                  <a:gd name="f89" fmla="*/ f67 1 2190845"/>
                  <a:gd name="f90" fmla="*/ f68 1 2190845"/>
                  <a:gd name="f91" fmla="*/ f69 1 2028281"/>
                  <a:gd name="f92" fmla="*/ f70 1 2190845"/>
                  <a:gd name="f93" fmla="*/ f71 1 2028281"/>
                  <a:gd name="f94" fmla="*/ f72 1 2190845"/>
                  <a:gd name="f95" fmla="*/ f73 1 2028281"/>
                  <a:gd name="f96" fmla="*/ f74 1 2190845"/>
                  <a:gd name="f97" fmla="*/ f75 1 2028281"/>
                  <a:gd name="f98" fmla="*/ f76 1 2190845"/>
                  <a:gd name="f99" fmla="*/ f77 1 2028281"/>
                  <a:gd name="f100" fmla="*/ f78 1 2190845"/>
                  <a:gd name="f101" fmla="*/ f79 1 2028281"/>
                  <a:gd name="f102" fmla="*/ f80 1 2190845"/>
                  <a:gd name="f103" fmla="*/ f81 1 2028281"/>
                  <a:gd name="f104" fmla="*/ f82 1 2190845"/>
                  <a:gd name="f105" fmla="*/ f83 1 2190845"/>
                  <a:gd name="f106" fmla="*/ f84 1 2028281"/>
                  <a:gd name="f107" fmla="*/ f85 1 2190845"/>
                  <a:gd name="f108" fmla="*/ f56 1 f63"/>
                  <a:gd name="f109" fmla="*/ f57 1 f63"/>
                  <a:gd name="f110" fmla="*/ f56 1 f64"/>
                  <a:gd name="f111" fmla="*/ f58 1 f64"/>
                  <a:gd name="f112" fmla="*/ f87 1 f63"/>
                  <a:gd name="f113" fmla="*/ f88 1 f64"/>
                  <a:gd name="f114" fmla="*/ f89 1 f63"/>
                  <a:gd name="f115" fmla="*/ f90 1 f63"/>
                  <a:gd name="f116" fmla="*/ f91 1 f64"/>
                  <a:gd name="f117" fmla="*/ f92 1 f63"/>
                  <a:gd name="f118" fmla="*/ f93 1 f64"/>
                  <a:gd name="f119" fmla="*/ f94 1 f63"/>
                  <a:gd name="f120" fmla="*/ f95 1 f64"/>
                  <a:gd name="f121" fmla="*/ f96 1 f63"/>
                  <a:gd name="f122" fmla="*/ f97 1 f64"/>
                  <a:gd name="f123" fmla="*/ f98 1 f63"/>
                  <a:gd name="f124" fmla="*/ f99 1 f64"/>
                  <a:gd name="f125" fmla="*/ f100 1 f63"/>
                  <a:gd name="f126" fmla="*/ f101 1 f64"/>
                  <a:gd name="f127" fmla="*/ f102 1 f63"/>
                  <a:gd name="f128" fmla="*/ f103 1 f64"/>
                  <a:gd name="f129" fmla="*/ f104 1 f63"/>
                  <a:gd name="f130" fmla="*/ f105 1 f63"/>
                  <a:gd name="f131" fmla="*/ f106 1 f64"/>
                  <a:gd name="f132" fmla="*/ f107 1 f63"/>
                  <a:gd name="f133" fmla="*/ f108 f54 1"/>
                  <a:gd name="f134" fmla="*/ f109 f54 1"/>
                  <a:gd name="f135" fmla="*/ f111 f55 1"/>
                  <a:gd name="f136" fmla="*/ f110 f55 1"/>
                  <a:gd name="f137" fmla="*/ f112 f54 1"/>
                  <a:gd name="f138" fmla="*/ f113 f55 1"/>
                  <a:gd name="f139" fmla="*/ f114 f54 1"/>
                  <a:gd name="f140" fmla="*/ f115 f54 1"/>
                  <a:gd name="f141" fmla="*/ f116 f55 1"/>
                  <a:gd name="f142" fmla="*/ f117 f54 1"/>
                  <a:gd name="f143" fmla="*/ f118 f55 1"/>
                  <a:gd name="f144" fmla="*/ f119 f54 1"/>
                  <a:gd name="f145" fmla="*/ f120 f55 1"/>
                  <a:gd name="f146" fmla="*/ f121 f54 1"/>
                  <a:gd name="f147" fmla="*/ f122 f55 1"/>
                  <a:gd name="f148" fmla="*/ f123 f54 1"/>
                  <a:gd name="f149" fmla="*/ f124 f55 1"/>
                  <a:gd name="f150" fmla="*/ f125 f54 1"/>
                  <a:gd name="f151" fmla="*/ f126 f55 1"/>
                  <a:gd name="f152" fmla="*/ f127 f54 1"/>
                  <a:gd name="f153" fmla="*/ f128 f55 1"/>
                  <a:gd name="f154" fmla="*/ f129 f54 1"/>
                  <a:gd name="f155" fmla="*/ f130 f54 1"/>
                  <a:gd name="f156" fmla="*/ f131 f55 1"/>
                  <a:gd name="f157" fmla="*/ f132 f54 1"/>
                </a:gdLst>
                <a:ahLst/>
                <a:cxnLst>
                  <a:cxn ang="3cd4">
                    <a:pos x="hc" y="t"/>
                  </a:cxn>
                  <a:cxn ang="0">
                    <a:pos x="r" y="vc"/>
                  </a:cxn>
                  <a:cxn ang="cd4">
                    <a:pos x="hc" y="b"/>
                  </a:cxn>
                  <a:cxn ang="cd2">
                    <a:pos x="l" y="vc"/>
                  </a:cxn>
                  <a:cxn ang="f86">
                    <a:pos x="f137" y="f138"/>
                  </a:cxn>
                  <a:cxn ang="f86">
                    <a:pos x="f139" y="f138"/>
                  </a:cxn>
                  <a:cxn ang="f86">
                    <a:pos x="f140" y="f141"/>
                  </a:cxn>
                  <a:cxn ang="f86">
                    <a:pos x="f142" y="f143"/>
                  </a:cxn>
                  <a:cxn ang="f86">
                    <a:pos x="f144" y="f145"/>
                  </a:cxn>
                  <a:cxn ang="f86">
                    <a:pos x="f146" y="f147"/>
                  </a:cxn>
                  <a:cxn ang="f86">
                    <a:pos x="f148" y="f149"/>
                  </a:cxn>
                  <a:cxn ang="f86">
                    <a:pos x="f150" y="f151"/>
                  </a:cxn>
                  <a:cxn ang="f86">
                    <a:pos x="f152" y="f153"/>
                  </a:cxn>
                  <a:cxn ang="f86">
                    <a:pos x="f154" y="f145"/>
                  </a:cxn>
                  <a:cxn ang="f86">
                    <a:pos x="f155" y="f156"/>
                  </a:cxn>
                  <a:cxn ang="f86">
                    <a:pos x="f157" y="f138"/>
                  </a:cxn>
                </a:cxnLst>
                <a:rect l="f133" t="f136" r="f134" b="f135"/>
                <a:pathLst>
                  <a:path w="2190845" h="2028281">
                    <a:moveTo>
                      <a:pt x="f8" y="f9"/>
                    </a:moveTo>
                    <a:lnTo>
                      <a:pt x="f5" y="f9"/>
                    </a:lnTo>
                    <a:lnTo>
                      <a:pt x="f10" y="f11"/>
                    </a:lnTo>
                    <a:cubicBezTo>
                      <a:pt x="f12" y="f13"/>
                      <a:pt x="f14" y="f15"/>
                      <a:pt x="f16" y="f17"/>
                    </a:cubicBezTo>
                    <a:cubicBezTo>
                      <a:pt x="f18" y="f19"/>
                      <a:pt x="f20" y="f21"/>
                      <a:pt x="f20" y="f22"/>
                    </a:cubicBezTo>
                    <a:cubicBezTo>
                      <a:pt x="f20" y="f23"/>
                      <a:pt x="f24" y="f25"/>
                      <a:pt x="f26" y="f27"/>
                    </a:cubicBezTo>
                    <a:cubicBezTo>
                      <a:pt x="f28" y="f29"/>
                      <a:pt x="f30" y="f31"/>
                      <a:pt x="f6" y="f32"/>
                    </a:cubicBezTo>
                    <a:lnTo>
                      <a:pt x="f33" y="f34"/>
                    </a:lnTo>
                    <a:cubicBezTo>
                      <a:pt x="f35" y="f34"/>
                      <a:pt x="f36" y="f37"/>
                      <a:pt x="f38" y="f39"/>
                    </a:cubicBezTo>
                    <a:cubicBezTo>
                      <a:pt x="f40" y="f41"/>
                      <a:pt x="f42" y="f43"/>
                      <a:pt x="f42" y="f22"/>
                    </a:cubicBezTo>
                    <a:cubicBezTo>
                      <a:pt x="f42" y="f44"/>
                      <a:pt x="f45" y="f46"/>
                      <a:pt x="f47" y="f48"/>
                    </a:cubicBezTo>
                    <a:cubicBezTo>
                      <a:pt x="f49" y="f50"/>
                      <a:pt x="f51" y="f9"/>
                      <a:pt x="f52" y="f9"/>
                    </a:cubicBezTo>
                    <a:close/>
                  </a:path>
                </a:pathLst>
              </a:custGeom>
              <a:solidFill>
                <a:srgbClr val="40404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ptos"/>
                </a:endParaRPr>
              </a:p>
            </p:txBody>
          </p:sp>
          <p:sp>
            <p:nvSpPr>
              <p:cNvPr id="20" name="Freeform: Shape 194">
                <a:extLst>
                  <a:ext uri="{FF2B5EF4-FFF2-40B4-BE49-F238E27FC236}">
                    <a16:creationId xmlns:a16="http://schemas.microsoft.com/office/drawing/2014/main" id="{648A9073-CA78-E740-AAE3-F0D20F3F6338}"/>
                  </a:ext>
                </a:extLst>
              </p:cNvPr>
              <p:cNvSpPr/>
              <p:nvPr/>
            </p:nvSpPr>
            <p:spPr>
              <a:xfrm>
                <a:off x="3905438" y="4042017"/>
                <a:ext cx="2190847" cy="2028386"/>
              </a:xfrm>
              <a:custGeom>
                <a:avLst/>
                <a:gdLst>
                  <a:gd name="f0" fmla="val 10800000"/>
                  <a:gd name="f1" fmla="val 5400000"/>
                  <a:gd name="f2" fmla="val 180"/>
                  <a:gd name="f3" fmla="val w"/>
                  <a:gd name="f4" fmla="val h"/>
                  <a:gd name="f5" fmla="val 0"/>
                  <a:gd name="f6" fmla="val 2190845"/>
                  <a:gd name="f7" fmla="val 2028389"/>
                  <a:gd name="f8" fmla="val 2189417"/>
                  <a:gd name="f9" fmla="val 2028390"/>
                  <a:gd name="f10" fmla="val 2160651"/>
                  <a:gd name="f11" fmla="val 1678782"/>
                  <a:gd name="f12" fmla="val 2023342"/>
                  <a:gd name="f13" fmla="val 1368362"/>
                  <a:gd name="f14" fmla="val 1716827"/>
                  <a:gd name="f15" fmla="val 1191768"/>
                  <a:gd name="f16" fmla="val 1542519"/>
                  <a:gd name="f17" fmla="val 1102233"/>
                  <a:gd name="f18" fmla="val 1304490"/>
                  <a:gd name="f19" fmla="val 1009310"/>
                  <a:gd name="f20" fmla="val 714130"/>
                  <a:gd name="f21" fmla="val 1016223"/>
                  <a:gd name="f22" fmla="val 502294"/>
                  <a:gd name="f23" fmla="val 846487"/>
                  <a:gd name="f24" fmla="val 336178"/>
                  <a:gd name="f25" fmla="val 524732"/>
                  <a:gd name="f26" fmla="val 21187"/>
                  <a:gd name="f27" fmla="val 5810"/>
                  <a:gd name="f28" fmla="val 28521"/>
                  <a:gd name="f29" fmla="val 571"/>
                  <a:gd name="f30" fmla="val 28616"/>
                  <a:gd name="f31" fmla="val 41"/>
                  <a:gd name="f32" fmla="val 5334"/>
                  <a:gd name="f33" fmla="val -150"/>
                  <a:gd name="f34" fmla="val 536258"/>
                  <a:gd name="f35" fmla="val -7579"/>
                  <a:gd name="f36" fmla="val 866489"/>
                  <a:gd name="f37" fmla="val 315699"/>
                  <a:gd name="f38" fmla="val 1041940"/>
                  <a:gd name="f39" fmla="val 487435"/>
                  <a:gd name="f40" fmla="val 1130808"/>
                  <a:gd name="f41" fmla="val 720702"/>
                  <a:gd name="f42" fmla="val 1009215"/>
                  <a:gd name="f43" fmla="val 1297727"/>
                  <a:gd name="f44" fmla="val 1217486"/>
                  <a:gd name="f45" fmla="val 1527565"/>
                  <a:gd name="f46" fmla="val 1388364"/>
                  <a:gd name="f47" fmla="val 1696253"/>
                  <a:gd name="f48" fmla="val 1698308"/>
                  <a:gd name="f49" fmla="val 2002291"/>
                  <a:gd name="f50" fmla="val 2185607"/>
                  <a:gd name="f51" fmla="val 1999815"/>
                  <a:gd name="f52" fmla="val 2190464"/>
                  <a:gd name="f53" fmla="val 1999719"/>
                  <a:gd name="f54" fmla="val 2190846"/>
                  <a:gd name="f55" fmla="val 2028294"/>
                  <a:gd name="f56" fmla="val 2189512"/>
                  <a:gd name="f57" fmla="+- 0 0 -90"/>
                  <a:gd name="f58" fmla="*/ f3 1 2190845"/>
                  <a:gd name="f59" fmla="*/ f4 1 2028389"/>
                  <a:gd name="f60" fmla="val f5"/>
                  <a:gd name="f61" fmla="val f6"/>
                  <a:gd name="f62" fmla="val f7"/>
                  <a:gd name="f63" fmla="*/ f57 f0 1"/>
                  <a:gd name="f64" fmla="+- f62 0 f60"/>
                  <a:gd name="f65" fmla="+- f61 0 f60"/>
                  <a:gd name="f66" fmla="*/ f63 1 f2"/>
                  <a:gd name="f67" fmla="*/ f65 1 2190845"/>
                  <a:gd name="f68" fmla="*/ f64 1 2028389"/>
                  <a:gd name="f69" fmla="*/ 2189417 f65 1"/>
                  <a:gd name="f70" fmla="*/ 2028390 f64 1"/>
                  <a:gd name="f71" fmla="*/ 1368362 f65 1"/>
                  <a:gd name="f72" fmla="*/ 1716827 f64 1"/>
                  <a:gd name="f73" fmla="*/ 1102233 f65 1"/>
                  <a:gd name="f74" fmla="*/ 1009310 f64 1"/>
                  <a:gd name="f75" fmla="*/ 846487 f65 1"/>
                  <a:gd name="f76" fmla="*/ 336178 f64 1"/>
                  <a:gd name="f77" fmla="*/ 571 f65 1"/>
                  <a:gd name="f78" fmla="*/ 28616 f64 1"/>
                  <a:gd name="f79" fmla="*/ 0 f65 1"/>
                  <a:gd name="f80" fmla="*/ 41 f64 1"/>
                  <a:gd name="f81" fmla="*/ 866489 f65 1"/>
                  <a:gd name="f82" fmla="*/ 315699 f64 1"/>
                  <a:gd name="f83" fmla="*/ 1130808 f65 1"/>
                  <a:gd name="f84" fmla="*/ 1009215 f64 1"/>
                  <a:gd name="f85" fmla="*/ 1388364 f65 1"/>
                  <a:gd name="f86" fmla="*/ 1696253 f64 1"/>
                  <a:gd name="f87" fmla="*/ 2190464 f65 1"/>
                  <a:gd name="f88" fmla="*/ 1999719 f64 1"/>
                  <a:gd name="f89" fmla="*/ 2190846 f65 1"/>
                  <a:gd name="f90" fmla="*/ 2028294 f64 1"/>
                  <a:gd name="f91" fmla="*/ 2189512 f65 1"/>
                  <a:gd name="f92" fmla="+- f66 0 f1"/>
                  <a:gd name="f93" fmla="*/ f69 1 2190845"/>
                  <a:gd name="f94" fmla="*/ f70 1 2028389"/>
                  <a:gd name="f95" fmla="*/ f71 1 2190845"/>
                  <a:gd name="f96" fmla="*/ f72 1 2028389"/>
                  <a:gd name="f97" fmla="*/ f73 1 2190845"/>
                  <a:gd name="f98" fmla="*/ f74 1 2028389"/>
                  <a:gd name="f99" fmla="*/ f75 1 2190845"/>
                  <a:gd name="f100" fmla="*/ f76 1 2028389"/>
                  <a:gd name="f101" fmla="*/ f77 1 2190845"/>
                  <a:gd name="f102" fmla="*/ f78 1 2028389"/>
                  <a:gd name="f103" fmla="*/ f79 1 2190845"/>
                  <a:gd name="f104" fmla="*/ f80 1 2028389"/>
                  <a:gd name="f105" fmla="*/ f81 1 2190845"/>
                  <a:gd name="f106" fmla="*/ f82 1 2028389"/>
                  <a:gd name="f107" fmla="*/ f83 1 2190845"/>
                  <a:gd name="f108" fmla="*/ f84 1 2028389"/>
                  <a:gd name="f109" fmla="*/ f85 1 2190845"/>
                  <a:gd name="f110" fmla="*/ f86 1 2028389"/>
                  <a:gd name="f111" fmla="*/ f87 1 2190845"/>
                  <a:gd name="f112" fmla="*/ f88 1 2028389"/>
                  <a:gd name="f113" fmla="*/ f89 1 2190845"/>
                  <a:gd name="f114" fmla="*/ f90 1 2028389"/>
                  <a:gd name="f115" fmla="*/ f91 1 2190845"/>
                  <a:gd name="f116" fmla="*/ f60 1 f67"/>
                  <a:gd name="f117" fmla="*/ f61 1 f67"/>
                  <a:gd name="f118" fmla="*/ f60 1 f68"/>
                  <a:gd name="f119" fmla="*/ f62 1 f68"/>
                  <a:gd name="f120" fmla="*/ f93 1 f67"/>
                  <a:gd name="f121" fmla="*/ f94 1 f68"/>
                  <a:gd name="f122" fmla="*/ f95 1 f67"/>
                  <a:gd name="f123" fmla="*/ f96 1 f68"/>
                  <a:gd name="f124" fmla="*/ f97 1 f67"/>
                  <a:gd name="f125" fmla="*/ f98 1 f68"/>
                  <a:gd name="f126" fmla="*/ f99 1 f67"/>
                  <a:gd name="f127" fmla="*/ f100 1 f68"/>
                  <a:gd name="f128" fmla="*/ f101 1 f67"/>
                  <a:gd name="f129" fmla="*/ f102 1 f68"/>
                  <a:gd name="f130" fmla="*/ f103 1 f67"/>
                  <a:gd name="f131" fmla="*/ f104 1 f68"/>
                  <a:gd name="f132" fmla="*/ f105 1 f67"/>
                  <a:gd name="f133" fmla="*/ f106 1 f68"/>
                  <a:gd name="f134" fmla="*/ f107 1 f67"/>
                  <a:gd name="f135" fmla="*/ f108 1 f68"/>
                  <a:gd name="f136" fmla="*/ f109 1 f67"/>
                  <a:gd name="f137" fmla="*/ f110 1 f68"/>
                  <a:gd name="f138" fmla="*/ f111 1 f67"/>
                  <a:gd name="f139" fmla="*/ f112 1 f68"/>
                  <a:gd name="f140" fmla="*/ f113 1 f67"/>
                  <a:gd name="f141" fmla="*/ f114 1 f68"/>
                  <a:gd name="f142" fmla="*/ f115 1 f67"/>
                  <a:gd name="f143" fmla="*/ f116 f58 1"/>
                  <a:gd name="f144" fmla="*/ f117 f58 1"/>
                  <a:gd name="f145" fmla="*/ f119 f59 1"/>
                  <a:gd name="f146" fmla="*/ f118 f59 1"/>
                  <a:gd name="f147" fmla="*/ f120 f58 1"/>
                  <a:gd name="f148" fmla="*/ f121 f59 1"/>
                  <a:gd name="f149" fmla="*/ f122 f58 1"/>
                  <a:gd name="f150" fmla="*/ f123 f59 1"/>
                  <a:gd name="f151" fmla="*/ f124 f58 1"/>
                  <a:gd name="f152" fmla="*/ f125 f59 1"/>
                  <a:gd name="f153" fmla="*/ f126 f58 1"/>
                  <a:gd name="f154" fmla="*/ f127 f59 1"/>
                  <a:gd name="f155" fmla="*/ f128 f58 1"/>
                  <a:gd name="f156" fmla="*/ f129 f59 1"/>
                  <a:gd name="f157" fmla="*/ f130 f58 1"/>
                  <a:gd name="f158" fmla="*/ f131 f59 1"/>
                  <a:gd name="f159" fmla="*/ f132 f58 1"/>
                  <a:gd name="f160" fmla="*/ f133 f59 1"/>
                  <a:gd name="f161" fmla="*/ f134 f58 1"/>
                  <a:gd name="f162" fmla="*/ f135 f59 1"/>
                  <a:gd name="f163" fmla="*/ f136 f58 1"/>
                  <a:gd name="f164" fmla="*/ f137 f59 1"/>
                  <a:gd name="f165" fmla="*/ f138 f58 1"/>
                  <a:gd name="f166" fmla="*/ f139 f59 1"/>
                  <a:gd name="f167" fmla="*/ f140 f58 1"/>
                  <a:gd name="f168" fmla="*/ f141 f59 1"/>
                  <a:gd name="f169" fmla="*/ f142 f58 1"/>
                </a:gdLst>
                <a:ahLst/>
                <a:cxnLst>
                  <a:cxn ang="3cd4">
                    <a:pos x="hc" y="t"/>
                  </a:cxn>
                  <a:cxn ang="0">
                    <a:pos x="r" y="vc"/>
                  </a:cxn>
                  <a:cxn ang="cd4">
                    <a:pos x="hc" y="b"/>
                  </a:cxn>
                  <a:cxn ang="cd2">
                    <a:pos x="l" y="vc"/>
                  </a:cxn>
                  <a:cxn ang="f92">
                    <a:pos x="f147" y="f148"/>
                  </a:cxn>
                  <a:cxn ang="f92">
                    <a:pos x="f149" y="f150"/>
                  </a:cxn>
                  <a:cxn ang="f92">
                    <a:pos x="f151" y="f152"/>
                  </a:cxn>
                  <a:cxn ang="f92">
                    <a:pos x="f153" y="f154"/>
                  </a:cxn>
                  <a:cxn ang="f92">
                    <a:pos x="f155" y="f156"/>
                  </a:cxn>
                  <a:cxn ang="f92">
                    <a:pos x="f157" y="f158"/>
                  </a:cxn>
                  <a:cxn ang="f92">
                    <a:pos x="f159" y="f160"/>
                  </a:cxn>
                  <a:cxn ang="f92">
                    <a:pos x="f161" y="f162"/>
                  </a:cxn>
                  <a:cxn ang="f92">
                    <a:pos x="f163" y="f164"/>
                  </a:cxn>
                  <a:cxn ang="f92">
                    <a:pos x="f165" y="f166"/>
                  </a:cxn>
                  <a:cxn ang="f92">
                    <a:pos x="f167" y="f168"/>
                  </a:cxn>
                  <a:cxn ang="f92">
                    <a:pos x="f169" y="f168"/>
                  </a:cxn>
                </a:cxnLst>
                <a:rect l="f143" t="f146" r="f144" b="f145"/>
                <a:pathLst>
                  <a:path w="2190845" h="2028389">
                    <a:moveTo>
                      <a:pt x="f8" y="f9"/>
                    </a:moveTo>
                    <a:cubicBezTo>
                      <a:pt x="f10" y="f9"/>
                      <a:pt x="f11" y="f12"/>
                      <a:pt x="f13" y="f14"/>
                    </a:cubicBezTo>
                    <a:cubicBezTo>
                      <a:pt x="f15" y="f16"/>
                      <a:pt x="f17" y="f18"/>
                      <a:pt x="f17" y="f19"/>
                    </a:cubicBezTo>
                    <a:cubicBezTo>
                      <a:pt x="f17" y="f20"/>
                      <a:pt x="f21" y="f22"/>
                      <a:pt x="f23" y="f24"/>
                    </a:cubicBezTo>
                    <a:cubicBezTo>
                      <a:pt x="f25" y="f26"/>
                      <a:pt x="f27" y="f28"/>
                      <a:pt x="f29" y="f30"/>
                    </a:cubicBezTo>
                    <a:lnTo>
                      <a:pt x="f5" y="f31"/>
                    </a:lnTo>
                    <a:cubicBezTo>
                      <a:pt x="f32" y="f33"/>
                      <a:pt x="f34" y="f35"/>
                      <a:pt x="f36" y="f37"/>
                    </a:cubicBezTo>
                    <a:cubicBezTo>
                      <a:pt x="f38" y="f39"/>
                      <a:pt x="f40" y="f41"/>
                      <a:pt x="f40" y="f42"/>
                    </a:cubicBezTo>
                    <a:cubicBezTo>
                      <a:pt x="f40" y="f43"/>
                      <a:pt x="f44" y="f45"/>
                      <a:pt x="f46" y="f47"/>
                    </a:cubicBezTo>
                    <a:cubicBezTo>
                      <a:pt x="f48" y="f49"/>
                      <a:pt x="f50" y="f51"/>
                      <a:pt x="f52" y="f53"/>
                    </a:cubicBezTo>
                    <a:lnTo>
                      <a:pt x="f54" y="f55"/>
                    </a:lnTo>
                    <a:lnTo>
                      <a:pt x="f56" y="f55"/>
                    </a:lnTo>
                    <a:close/>
                  </a:path>
                </a:pathLst>
              </a:custGeom>
              <a:solidFill>
                <a:srgbClr val="40404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ptos"/>
                </a:endParaRPr>
              </a:p>
            </p:txBody>
          </p:sp>
          <p:sp>
            <p:nvSpPr>
              <p:cNvPr id="21" name="Freeform: Shape 195">
                <a:extLst>
                  <a:ext uri="{FF2B5EF4-FFF2-40B4-BE49-F238E27FC236}">
                    <a16:creationId xmlns:a16="http://schemas.microsoft.com/office/drawing/2014/main" id="{CF579E6D-1C45-89E2-9045-BE8CC30259C5}"/>
                  </a:ext>
                </a:extLst>
              </p:cNvPr>
              <p:cNvSpPr/>
              <p:nvPr/>
            </p:nvSpPr>
            <p:spPr>
              <a:xfrm>
                <a:off x="8286082" y="4042109"/>
                <a:ext cx="3905914" cy="2028294"/>
              </a:xfrm>
              <a:custGeom>
                <a:avLst/>
                <a:gdLst>
                  <a:gd name="f0" fmla="val 10800000"/>
                  <a:gd name="f1" fmla="val 5400000"/>
                  <a:gd name="f2" fmla="val 180"/>
                  <a:gd name="f3" fmla="val w"/>
                  <a:gd name="f4" fmla="val h"/>
                  <a:gd name="f5" fmla="val 0"/>
                  <a:gd name="f6" fmla="val 3905916"/>
                  <a:gd name="f7" fmla="val 2028294"/>
                  <a:gd name="f8" fmla="val 2189322"/>
                  <a:gd name="f9" fmla="val 2028295"/>
                  <a:gd name="f10" fmla="val 2160842"/>
                  <a:gd name="f11" fmla="val 1678876"/>
                  <a:gd name="f12" fmla="val 2023247"/>
                  <a:gd name="f13" fmla="val 1368362"/>
                  <a:gd name="f14" fmla="val 1716732"/>
                  <a:gd name="f15" fmla="val 1191768"/>
                  <a:gd name="f16" fmla="val 1542424"/>
                  <a:gd name="f17" fmla="val 1102233"/>
                  <a:gd name="f18" fmla="val 1304395"/>
                  <a:gd name="f19" fmla="val 1009215"/>
                  <a:gd name="f20" fmla="val 714035"/>
                  <a:gd name="f21" fmla="val 1016222"/>
                  <a:gd name="f22" fmla="val 502294"/>
                  <a:gd name="f23" fmla="val 846582"/>
                  <a:gd name="f24" fmla="val 336274"/>
                  <a:gd name="f25" fmla="val 525018"/>
                  <a:gd name="f26" fmla="val 21377"/>
                  <a:gd name="f27" fmla="val 5810"/>
                  <a:gd name="f28" fmla="val 28521"/>
                  <a:gd name="f29" fmla="val 571"/>
                  <a:gd name="f30" fmla="val 28616"/>
                  <a:gd name="f31" fmla="val 41"/>
                  <a:gd name="f32" fmla="val 5334"/>
                  <a:gd name="f33" fmla="val -149"/>
                  <a:gd name="f34" fmla="val 536162"/>
                  <a:gd name="f35" fmla="val -7579"/>
                  <a:gd name="f36" fmla="val 866490"/>
                  <a:gd name="f37" fmla="val 315700"/>
                  <a:gd name="f38" fmla="val 1041940"/>
                  <a:gd name="f39" fmla="val 487435"/>
                  <a:gd name="f40" fmla="val 1130808"/>
                  <a:gd name="f41" fmla="val 720703"/>
                  <a:gd name="f42" fmla="val 1297727"/>
                  <a:gd name="f43" fmla="val 1217486"/>
                  <a:gd name="f44" fmla="val 1527565"/>
                  <a:gd name="f45" fmla="val 1388364"/>
                  <a:gd name="f46" fmla="val 1696253"/>
                  <a:gd name="f47" fmla="val 1690782"/>
                  <a:gd name="f48" fmla="val 1994862"/>
                  <a:gd name="f49" fmla="val 2162270"/>
                  <a:gd name="f50" fmla="val 1999720"/>
                  <a:gd name="f51" fmla="val 2189988"/>
                  <a:gd name="f52" fmla="val 2190369"/>
                  <a:gd name="f53" fmla="val 2190465"/>
                  <a:gd name="f54" fmla="val 3905917"/>
                  <a:gd name="f55" fmla="val 2190655"/>
                  <a:gd name="f56" fmla="val 2190083"/>
                  <a:gd name="f57" fmla="+- 0 0 -90"/>
                  <a:gd name="f58" fmla="*/ f3 1 3905916"/>
                  <a:gd name="f59" fmla="*/ f4 1 2028294"/>
                  <a:gd name="f60" fmla="val f5"/>
                  <a:gd name="f61" fmla="val f6"/>
                  <a:gd name="f62" fmla="val f7"/>
                  <a:gd name="f63" fmla="*/ f57 f0 1"/>
                  <a:gd name="f64" fmla="+- f62 0 f60"/>
                  <a:gd name="f65" fmla="+- f61 0 f60"/>
                  <a:gd name="f66" fmla="*/ f63 1 f2"/>
                  <a:gd name="f67" fmla="*/ f65 1 3905916"/>
                  <a:gd name="f68" fmla="*/ f64 1 2028294"/>
                  <a:gd name="f69" fmla="*/ 2189322 f65 1"/>
                  <a:gd name="f70" fmla="*/ 2028295 f64 1"/>
                  <a:gd name="f71" fmla="*/ 1368362 f65 1"/>
                  <a:gd name="f72" fmla="*/ 1716732 f64 1"/>
                  <a:gd name="f73" fmla="*/ 1102233 f65 1"/>
                  <a:gd name="f74" fmla="*/ 1009215 f64 1"/>
                  <a:gd name="f75" fmla="*/ 846582 f65 1"/>
                  <a:gd name="f76" fmla="*/ 336274 f64 1"/>
                  <a:gd name="f77" fmla="*/ 571 f65 1"/>
                  <a:gd name="f78" fmla="*/ 28616 f64 1"/>
                  <a:gd name="f79" fmla="*/ 0 f65 1"/>
                  <a:gd name="f80" fmla="*/ 41 f64 1"/>
                  <a:gd name="f81" fmla="*/ 866490 f65 1"/>
                  <a:gd name="f82" fmla="*/ 315700 f64 1"/>
                  <a:gd name="f83" fmla="*/ 1130808 f65 1"/>
                  <a:gd name="f84" fmla="*/ 1388364 f65 1"/>
                  <a:gd name="f85" fmla="*/ 1696253 f64 1"/>
                  <a:gd name="f86" fmla="*/ 1999720 f64 1"/>
                  <a:gd name="f87" fmla="*/ 2190465 f65 1"/>
                  <a:gd name="f88" fmla="*/ 3905917 f65 1"/>
                  <a:gd name="f89" fmla="*/ 2190655 f65 1"/>
                  <a:gd name="f90" fmla="+- f66 0 f1"/>
                  <a:gd name="f91" fmla="*/ f69 1 3905916"/>
                  <a:gd name="f92" fmla="*/ f70 1 2028294"/>
                  <a:gd name="f93" fmla="*/ f71 1 3905916"/>
                  <a:gd name="f94" fmla="*/ f72 1 2028294"/>
                  <a:gd name="f95" fmla="*/ f73 1 3905916"/>
                  <a:gd name="f96" fmla="*/ f74 1 2028294"/>
                  <a:gd name="f97" fmla="*/ f75 1 3905916"/>
                  <a:gd name="f98" fmla="*/ f76 1 2028294"/>
                  <a:gd name="f99" fmla="*/ f77 1 3905916"/>
                  <a:gd name="f100" fmla="*/ f78 1 2028294"/>
                  <a:gd name="f101" fmla="*/ f79 1 3905916"/>
                  <a:gd name="f102" fmla="*/ f80 1 2028294"/>
                  <a:gd name="f103" fmla="*/ f81 1 3905916"/>
                  <a:gd name="f104" fmla="*/ f82 1 2028294"/>
                  <a:gd name="f105" fmla="*/ f83 1 3905916"/>
                  <a:gd name="f106" fmla="*/ f84 1 3905916"/>
                  <a:gd name="f107" fmla="*/ f85 1 2028294"/>
                  <a:gd name="f108" fmla="*/ f86 1 2028294"/>
                  <a:gd name="f109" fmla="*/ f87 1 3905916"/>
                  <a:gd name="f110" fmla="*/ f88 1 3905916"/>
                  <a:gd name="f111" fmla="*/ f89 1 3905916"/>
                  <a:gd name="f112" fmla="*/ f60 1 f67"/>
                  <a:gd name="f113" fmla="*/ f61 1 f67"/>
                  <a:gd name="f114" fmla="*/ f60 1 f68"/>
                  <a:gd name="f115" fmla="*/ f62 1 f68"/>
                  <a:gd name="f116" fmla="*/ f91 1 f67"/>
                  <a:gd name="f117" fmla="*/ f92 1 f68"/>
                  <a:gd name="f118" fmla="*/ f93 1 f67"/>
                  <a:gd name="f119" fmla="*/ f94 1 f68"/>
                  <a:gd name="f120" fmla="*/ f95 1 f67"/>
                  <a:gd name="f121" fmla="*/ f96 1 f68"/>
                  <a:gd name="f122" fmla="*/ f97 1 f67"/>
                  <a:gd name="f123" fmla="*/ f98 1 f68"/>
                  <a:gd name="f124" fmla="*/ f99 1 f67"/>
                  <a:gd name="f125" fmla="*/ f100 1 f68"/>
                  <a:gd name="f126" fmla="*/ f101 1 f67"/>
                  <a:gd name="f127" fmla="*/ f102 1 f68"/>
                  <a:gd name="f128" fmla="*/ f103 1 f67"/>
                  <a:gd name="f129" fmla="*/ f104 1 f68"/>
                  <a:gd name="f130" fmla="*/ f105 1 f67"/>
                  <a:gd name="f131" fmla="*/ f106 1 f67"/>
                  <a:gd name="f132" fmla="*/ f107 1 f68"/>
                  <a:gd name="f133" fmla="*/ f108 1 f68"/>
                  <a:gd name="f134" fmla="*/ f109 1 f67"/>
                  <a:gd name="f135" fmla="*/ f110 1 f67"/>
                  <a:gd name="f136" fmla="*/ f111 1 f67"/>
                  <a:gd name="f137" fmla="*/ f112 f58 1"/>
                  <a:gd name="f138" fmla="*/ f113 f58 1"/>
                  <a:gd name="f139" fmla="*/ f115 f59 1"/>
                  <a:gd name="f140" fmla="*/ f114 f59 1"/>
                  <a:gd name="f141" fmla="*/ f116 f58 1"/>
                  <a:gd name="f142" fmla="*/ f117 f59 1"/>
                  <a:gd name="f143" fmla="*/ f118 f58 1"/>
                  <a:gd name="f144" fmla="*/ f119 f59 1"/>
                  <a:gd name="f145" fmla="*/ f120 f58 1"/>
                  <a:gd name="f146" fmla="*/ f121 f59 1"/>
                  <a:gd name="f147" fmla="*/ f122 f58 1"/>
                  <a:gd name="f148" fmla="*/ f123 f59 1"/>
                  <a:gd name="f149" fmla="*/ f124 f58 1"/>
                  <a:gd name="f150" fmla="*/ f125 f59 1"/>
                  <a:gd name="f151" fmla="*/ f126 f58 1"/>
                  <a:gd name="f152" fmla="*/ f127 f59 1"/>
                  <a:gd name="f153" fmla="*/ f128 f58 1"/>
                  <a:gd name="f154" fmla="*/ f129 f59 1"/>
                  <a:gd name="f155" fmla="*/ f130 f58 1"/>
                  <a:gd name="f156" fmla="*/ f131 f58 1"/>
                  <a:gd name="f157" fmla="*/ f132 f59 1"/>
                  <a:gd name="f158" fmla="*/ f133 f59 1"/>
                  <a:gd name="f159" fmla="*/ f134 f58 1"/>
                  <a:gd name="f160" fmla="*/ f135 f58 1"/>
                  <a:gd name="f161" fmla="*/ f136 f58 1"/>
                </a:gdLst>
                <a:ahLst/>
                <a:cxnLst>
                  <a:cxn ang="3cd4">
                    <a:pos x="hc" y="t"/>
                  </a:cxn>
                  <a:cxn ang="0">
                    <a:pos x="r" y="vc"/>
                  </a:cxn>
                  <a:cxn ang="cd4">
                    <a:pos x="hc" y="b"/>
                  </a:cxn>
                  <a:cxn ang="cd2">
                    <a:pos x="l" y="vc"/>
                  </a:cxn>
                  <a:cxn ang="f90">
                    <a:pos x="f141" y="f142"/>
                  </a:cxn>
                  <a:cxn ang="f90">
                    <a:pos x="f143" y="f144"/>
                  </a:cxn>
                  <a:cxn ang="f90">
                    <a:pos x="f145" y="f146"/>
                  </a:cxn>
                  <a:cxn ang="f90">
                    <a:pos x="f147" y="f148"/>
                  </a:cxn>
                  <a:cxn ang="f90">
                    <a:pos x="f149" y="f150"/>
                  </a:cxn>
                  <a:cxn ang="f90">
                    <a:pos x="f151" y="f152"/>
                  </a:cxn>
                  <a:cxn ang="f90">
                    <a:pos x="f153" y="f154"/>
                  </a:cxn>
                  <a:cxn ang="f90">
                    <a:pos x="f155" y="f146"/>
                  </a:cxn>
                  <a:cxn ang="f90">
                    <a:pos x="f156" y="f157"/>
                  </a:cxn>
                  <a:cxn ang="f90">
                    <a:pos x="f141" y="f158"/>
                  </a:cxn>
                  <a:cxn ang="f90">
                    <a:pos x="f159" y="f158"/>
                  </a:cxn>
                  <a:cxn ang="f90">
                    <a:pos x="f160" y="f158"/>
                  </a:cxn>
                  <a:cxn ang="f90">
                    <a:pos x="f160" y="f142"/>
                  </a:cxn>
                  <a:cxn ang="f90">
                    <a:pos x="f161" y="f142"/>
                  </a:cxn>
                  <a:cxn ang="f90">
                    <a:pos x="f141" y="f142"/>
                  </a:cxn>
                </a:cxnLst>
                <a:rect l="f137" t="f140" r="f138" b="f139"/>
                <a:pathLst>
                  <a:path w="3905916" h="2028294">
                    <a:moveTo>
                      <a:pt x="f8" y="f9"/>
                    </a:moveTo>
                    <a:cubicBezTo>
                      <a:pt x="f10" y="f9"/>
                      <a:pt x="f11" y="f12"/>
                      <a:pt x="f13" y="f14"/>
                    </a:cubicBezTo>
                    <a:cubicBezTo>
                      <a:pt x="f15" y="f16"/>
                      <a:pt x="f17" y="f18"/>
                      <a:pt x="f17" y="f19"/>
                    </a:cubicBezTo>
                    <a:cubicBezTo>
                      <a:pt x="f17" y="f20"/>
                      <a:pt x="f21" y="f22"/>
                      <a:pt x="f23" y="f24"/>
                    </a:cubicBezTo>
                    <a:cubicBezTo>
                      <a:pt x="f25" y="f26"/>
                      <a:pt x="f27" y="f28"/>
                      <a:pt x="f29" y="f30"/>
                    </a:cubicBezTo>
                    <a:lnTo>
                      <a:pt x="f5" y="f31"/>
                    </a:lnTo>
                    <a:cubicBezTo>
                      <a:pt x="f32" y="f33"/>
                      <a:pt x="f34" y="f35"/>
                      <a:pt x="f36" y="f37"/>
                    </a:cubicBezTo>
                    <a:cubicBezTo>
                      <a:pt x="f38" y="f39"/>
                      <a:pt x="f40" y="f41"/>
                      <a:pt x="f40" y="f19"/>
                    </a:cubicBezTo>
                    <a:cubicBezTo>
                      <a:pt x="f40" y="f42"/>
                      <a:pt x="f43" y="f44"/>
                      <a:pt x="f45" y="f46"/>
                    </a:cubicBezTo>
                    <a:cubicBezTo>
                      <a:pt x="f47" y="f48"/>
                      <a:pt x="f49" y="f50"/>
                      <a:pt x="f8" y="f50"/>
                    </a:cubicBezTo>
                    <a:cubicBezTo>
                      <a:pt x="f51" y="f50"/>
                      <a:pt x="f52" y="f50"/>
                      <a:pt x="f53" y="f50"/>
                    </a:cubicBezTo>
                    <a:lnTo>
                      <a:pt x="f54" y="f50"/>
                    </a:lnTo>
                    <a:lnTo>
                      <a:pt x="f54" y="f9"/>
                    </a:lnTo>
                    <a:lnTo>
                      <a:pt x="f55" y="f9"/>
                    </a:lnTo>
                    <a:cubicBezTo>
                      <a:pt x="f55" y="f9"/>
                      <a:pt x="f56" y="f9"/>
                      <a:pt x="f8" y="f9"/>
                    </a:cubicBezTo>
                    <a:close/>
                  </a:path>
                </a:pathLst>
              </a:custGeom>
              <a:solidFill>
                <a:srgbClr val="404040"/>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ptos"/>
                </a:endParaRPr>
              </a:p>
            </p:txBody>
          </p:sp>
          <p:sp>
            <p:nvSpPr>
              <p:cNvPr id="22" name="Freeform: Shape 229">
                <a:extLst>
                  <a:ext uri="{FF2B5EF4-FFF2-40B4-BE49-F238E27FC236}">
                    <a16:creationId xmlns:a16="http://schemas.microsoft.com/office/drawing/2014/main" id="{62AB81CE-95FD-A3C2-927C-87B923E01197}"/>
                  </a:ext>
                </a:extLst>
              </p:cNvPr>
              <p:cNvSpPr/>
              <p:nvPr/>
            </p:nvSpPr>
            <p:spPr>
              <a:xfrm>
                <a:off x="3744559" y="3895082"/>
                <a:ext cx="322710" cy="322710"/>
              </a:xfrm>
              <a:custGeom>
                <a:avLst/>
                <a:gdLst>
                  <a:gd name="f0" fmla="val 10800000"/>
                  <a:gd name="f1" fmla="val 5400000"/>
                  <a:gd name="f2" fmla="val 180"/>
                  <a:gd name="f3" fmla="val w"/>
                  <a:gd name="f4" fmla="val h"/>
                  <a:gd name="f5" fmla="val 0"/>
                  <a:gd name="f6" fmla="val 322706"/>
                  <a:gd name="f7" fmla="val 322707"/>
                  <a:gd name="f8" fmla="val 161353"/>
                  <a:gd name="f9" fmla="val 250467"/>
                  <a:gd name="f10" fmla="val 161354"/>
                  <a:gd name="f11" fmla="val 72240"/>
                  <a:gd name="f12" fmla="+- 0 0 -90"/>
                  <a:gd name="f13" fmla="*/ f3 1 322706"/>
                  <a:gd name="f14" fmla="*/ f4 1 322706"/>
                  <a:gd name="f15" fmla="val f5"/>
                  <a:gd name="f16" fmla="val f6"/>
                  <a:gd name="f17" fmla="*/ f12 f0 1"/>
                  <a:gd name="f18" fmla="+- f16 0 f15"/>
                  <a:gd name="f19" fmla="*/ f17 1 f2"/>
                  <a:gd name="f20" fmla="*/ f18 1 322706"/>
                  <a:gd name="f21" fmla="*/ 322707 f18 1"/>
                  <a:gd name="f22" fmla="*/ 161353 f18 1"/>
                  <a:gd name="f23" fmla="*/ 161354 f18 1"/>
                  <a:gd name="f24" fmla="*/ 0 f18 1"/>
                  <a:gd name="f25" fmla="+- f19 0 f1"/>
                  <a:gd name="f26" fmla="*/ f21 1 322706"/>
                  <a:gd name="f27" fmla="*/ f22 1 322706"/>
                  <a:gd name="f28" fmla="*/ f23 1 322706"/>
                  <a:gd name="f29" fmla="*/ f24 1 322706"/>
                  <a:gd name="f30" fmla="*/ f15 1 f20"/>
                  <a:gd name="f31" fmla="*/ f16 1 f20"/>
                  <a:gd name="f32" fmla="*/ f26 1 f20"/>
                  <a:gd name="f33" fmla="*/ f27 1 f20"/>
                  <a:gd name="f34" fmla="*/ f28 1 f20"/>
                  <a:gd name="f35" fmla="*/ f29 1 f20"/>
                  <a:gd name="f36" fmla="*/ f30 f13 1"/>
                  <a:gd name="f37" fmla="*/ f31 f13 1"/>
                  <a:gd name="f38" fmla="*/ f31 f14 1"/>
                  <a:gd name="f39" fmla="*/ f30 f14 1"/>
                  <a:gd name="f40" fmla="*/ f32 f13 1"/>
                  <a:gd name="f41" fmla="*/ f33 f14 1"/>
                  <a:gd name="f42" fmla="*/ f34 f13 1"/>
                  <a:gd name="f43" fmla="*/ f32 f14 1"/>
                  <a:gd name="f44" fmla="*/ f35 f13 1"/>
                  <a:gd name="f45" fmla="*/ f35 f14 1"/>
                </a:gdLst>
                <a:ahLst/>
                <a:cxnLst>
                  <a:cxn ang="3cd4">
                    <a:pos x="hc" y="t"/>
                  </a:cxn>
                  <a:cxn ang="0">
                    <a:pos x="r" y="vc"/>
                  </a:cxn>
                  <a:cxn ang="cd4">
                    <a:pos x="hc" y="b"/>
                  </a:cxn>
                  <a:cxn ang="cd2">
                    <a:pos x="l" y="vc"/>
                  </a:cxn>
                  <a:cxn ang="f25">
                    <a:pos x="f40" y="f41"/>
                  </a:cxn>
                  <a:cxn ang="f25">
                    <a:pos x="f42" y="f43"/>
                  </a:cxn>
                  <a:cxn ang="f25">
                    <a:pos x="f44" y="f41"/>
                  </a:cxn>
                  <a:cxn ang="f25">
                    <a:pos x="f42" y="f45"/>
                  </a:cxn>
                  <a:cxn ang="f25">
                    <a:pos x="f40" y="f41"/>
                  </a:cxn>
                </a:cxnLst>
                <a:rect l="f36" t="f39" r="f37" b="f38"/>
                <a:pathLst>
                  <a:path w="322706" h="322706">
                    <a:moveTo>
                      <a:pt x="f7" y="f8"/>
                    </a:moveTo>
                    <a:cubicBezTo>
                      <a:pt x="f7" y="f9"/>
                      <a:pt x="f9" y="f7"/>
                      <a:pt x="f10" y="f7"/>
                    </a:cubicBezTo>
                    <a:cubicBezTo>
                      <a:pt x="f11" y="f7"/>
                      <a:pt x="f5" y="f9"/>
                      <a:pt x="f5" y="f8"/>
                    </a:cubicBezTo>
                    <a:cubicBezTo>
                      <a:pt x="f5" y="f11"/>
                      <a:pt x="f11" y="f5"/>
                      <a:pt x="f10" y="f5"/>
                    </a:cubicBezTo>
                    <a:cubicBezTo>
                      <a:pt x="f9" y="f5"/>
                      <a:pt x="f7" y="f11"/>
                      <a:pt x="f7" y="f8"/>
                    </a:cubicBezTo>
                    <a:close/>
                  </a:path>
                </a:pathLst>
              </a:custGeom>
              <a:solidFill>
                <a:srgbClr val="FFFFFF"/>
              </a:solidFill>
              <a:ln cap="flat">
                <a:noFill/>
                <a:prstDash val="solid"/>
              </a:ln>
              <a:effectLst>
                <a:outerShdw dir="16200000" algn="tl">
                  <a:srgbClr val="000000">
                    <a:alpha val="1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23" name="Freeform: Shape 230">
                <a:extLst>
                  <a:ext uri="{FF2B5EF4-FFF2-40B4-BE49-F238E27FC236}">
                    <a16:creationId xmlns:a16="http://schemas.microsoft.com/office/drawing/2014/main" id="{56BF7178-C89D-F9F8-85BC-A9B9FDD9ADC0}"/>
                  </a:ext>
                </a:extLst>
              </p:cNvPr>
              <p:cNvSpPr/>
              <p:nvPr/>
            </p:nvSpPr>
            <p:spPr>
              <a:xfrm>
                <a:off x="3805906" y="3956430"/>
                <a:ext cx="200025" cy="200025"/>
              </a:xfrm>
              <a:custGeom>
                <a:avLst/>
                <a:gdLst>
                  <a:gd name="f0" fmla="val 10800000"/>
                  <a:gd name="f1" fmla="val 5400000"/>
                  <a:gd name="f2" fmla="val 180"/>
                  <a:gd name="f3" fmla="val w"/>
                  <a:gd name="f4" fmla="val h"/>
                  <a:gd name="f5" fmla="val 0"/>
                  <a:gd name="f6" fmla="val 200025"/>
                  <a:gd name="f7" fmla="val 100013"/>
                  <a:gd name="f8" fmla="val 44863"/>
                  <a:gd name="f9" fmla="val 155162"/>
                  <a:gd name="f10" fmla="+- 0 0 -90"/>
                  <a:gd name="f11" fmla="*/ f3 1 200025"/>
                  <a:gd name="f12" fmla="*/ f4 1 200025"/>
                  <a:gd name="f13" fmla="val f5"/>
                  <a:gd name="f14" fmla="val f6"/>
                  <a:gd name="f15" fmla="*/ f10 f0 1"/>
                  <a:gd name="f16" fmla="+- f14 0 f13"/>
                  <a:gd name="f17" fmla="*/ f15 1 f2"/>
                  <a:gd name="f18" fmla="*/ f16 1 200025"/>
                  <a:gd name="f19" fmla="*/ 100013 f16 1"/>
                  <a:gd name="f20" fmla="*/ 200025 f16 1"/>
                  <a:gd name="f21" fmla="*/ 0 f16 1"/>
                  <a:gd name="f22" fmla="+- f17 0 f1"/>
                  <a:gd name="f23" fmla="*/ f19 1 200025"/>
                  <a:gd name="f24" fmla="*/ f20 1 200025"/>
                  <a:gd name="f25" fmla="*/ f21 1 200025"/>
                  <a:gd name="f26" fmla="*/ f13 1 f18"/>
                  <a:gd name="f27" fmla="*/ f14 1 f18"/>
                  <a:gd name="f28" fmla="*/ f23 1 f18"/>
                  <a:gd name="f29" fmla="*/ f24 1 f18"/>
                  <a:gd name="f30" fmla="*/ f25 1 f18"/>
                  <a:gd name="f31" fmla="*/ f26 f11 1"/>
                  <a:gd name="f32" fmla="*/ f27 f11 1"/>
                  <a:gd name="f33" fmla="*/ f27 f12 1"/>
                  <a:gd name="f34" fmla="*/ f26 f12 1"/>
                  <a:gd name="f35" fmla="*/ f28 f11 1"/>
                  <a:gd name="f36" fmla="*/ f29 f12 1"/>
                  <a:gd name="f37" fmla="*/ f30 f11 1"/>
                  <a:gd name="f38" fmla="*/ f28 f12 1"/>
                  <a:gd name="f39" fmla="*/ f30 f12 1"/>
                  <a:gd name="f40" fmla="*/ f29 f11 1"/>
                </a:gdLst>
                <a:ahLst/>
                <a:cxnLst>
                  <a:cxn ang="3cd4">
                    <a:pos x="hc" y="t"/>
                  </a:cxn>
                  <a:cxn ang="0">
                    <a:pos x="r" y="vc"/>
                  </a:cxn>
                  <a:cxn ang="cd4">
                    <a:pos x="hc" y="b"/>
                  </a:cxn>
                  <a:cxn ang="cd2">
                    <a:pos x="l" y="vc"/>
                  </a:cxn>
                  <a:cxn ang="f22">
                    <a:pos x="f35" y="f36"/>
                  </a:cxn>
                  <a:cxn ang="f22">
                    <a:pos x="f37" y="f38"/>
                  </a:cxn>
                  <a:cxn ang="f22">
                    <a:pos x="f35" y="f39"/>
                  </a:cxn>
                  <a:cxn ang="f22">
                    <a:pos x="f40" y="f38"/>
                  </a:cxn>
                  <a:cxn ang="f22">
                    <a:pos x="f35" y="f36"/>
                  </a:cxn>
                </a:cxnLst>
                <a:rect l="f31" t="f34" r="f32" b="f33"/>
                <a:pathLst>
                  <a:path w="200025" h="200025">
                    <a:moveTo>
                      <a:pt x="f7" y="f6"/>
                    </a:moveTo>
                    <a:cubicBezTo>
                      <a:pt x="f8" y="f6"/>
                      <a:pt x="f5" y="f9"/>
                      <a:pt x="f5" y="f7"/>
                    </a:cubicBezTo>
                    <a:cubicBezTo>
                      <a:pt x="f5" y="f8"/>
                      <a:pt x="f8" y="f5"/>
                      <a:pt x="f7" y="f5"/>
                    </a:cubicBezTo>
                    <a:cubicBezTo>
                      <a:pt x="f9" y="f5"/>
                      <a:pt x="f6" y="f8"/>
                      <a:pt x="f6" y="f7"/>
                    </a:cubicBezTo>
                    <a:cubicBezTo>
                      <a:pt x="f6" y="f9"/>
                      <a:pt x="f9" y="f6"/>
                      <a:pt x="f7" y="f6"/>
                    </a:cubicBezTo>
                    <a:close/>
                  </a:path>
                </a:pathLst>
              </a:custGeom>
              <a:gradFill>
                <a:gsLst>
                  <a:gs pos="0">
                    <a:srgbClr val="FF598A"/>
                  </a:gs>
                  <a:gs pos="100000">
                    <a:srgbClr val="FF8A9C"/>
                  </a:gs>
                </a:gsLst>
                <a:lin ang="108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24" name="Freeform: Shape 263">
                <a:extLst>
                  <a:ext uri="{FF2B5EF4-FFF2-40B4-BE49-F238E27FC236}">
                    <a16:creationId xmlns:a16="http://schemas.microsoft.com/office/drawing/2014/main" id="{88AACD9B-EA0A-0EEA-E36C-ADE182BA33EF}"/>
                  </a:ext>
                </a:extLst>
              </p:cNvPr>
              <p:cNvSpPr/>
              <p:nvPr/>
            </p:nvSpPr>
            <p:spPr>
              <a:xfrm>
                <a:off x="5934931" y="5894766"/>
                <a:ext cx="322710" cy="322710"/>
              </a:xfrm>
              <a:custGeom>
                <a:avLst/>
                <a:gdLst>
                  <a:gd name="f0" fmla="val 10800000"/>
                  <a:gd name="f1" fmla="val 5400000"/>
                  <a:gd name="f2" fmla="val 180"/>
                  <a:gd name="f3" fmla="val w"/>
                  <a:gd name="f4" fmla="val h"/>
                  <a:gd name="f5" fmla="val 0"/>
                  <a:gd name="f6" fmla="val 322707"/>
                  <a:gd name="f7" fmla="val 161353"/>
                  <a:gd name="f8" fmla="val 250467"/>
                  <a:gd name="f9" fmla="val 161354"/>
                  <a:gd name="f10" fmla="val 72240"/>
                  <a:gd name="f11" fmla="+- 0 0 -90"/>
                  <a:gd name="f12" fmla="*/ f3 1 322707"/>
                  <a:gd name="f13" fmla="*/ f4 1 322707"/>
                  <a:gd name="f14" fmla="val f5"/>
                  <a:gd name="f15" fmla="val f6"/>
                  <a:gd name="f16" fmla="*/ f11 f0 1"/>
                  <a:gd name="f17" fmla="+- f15 0 f14"/>
                  <a:gd name="f18" fmla="*/ f16 1 f2"/>
                  <a:gd name="f19" fmla="*/ f17 1 322707"/>
                  <a:gd name="f20" fmla="*/ 322707 f17 1"/>
                  <a:gd name="f21" fmla="*/ 161353 f17 1"/>
                  <a:gd name="f22" fmla="*/ 161354 f17 1"/>
                  <a:gd name="f23" fmla="*/ 0 f17 1"/>
                  <a:gd name="f24" fmla="+- f18 0 f1"/>
                  <a:gd name="f25" fmla="*/ f20 1 322707"/>
                  <a:gd name="f26" fmla="*/ f21 1 322707"/>
                  <a:gd name="f27" fmla="*/ f22 1 322707"/>
                  <a:gd name="f28" fmla="*/ f23 1 322707"/>
                  <a:gd name="f29" fmla="*/ f14 1 f19"/>
                  <a:gd name="f30" fmla="*/ f15 1 f19"/>
                  <a:gd name="f31" fmla="*/ f25 1 f19"/>
                  <a:gd name="f32" fmla="*/ f26 1 f19"/>
                  <a:gd name="f33" fmla="*/ f27 1 f19"/>
                  <a:gd name="f34" fmla="*/ f28 1 f19"/>
                  <a:gd name="f35" fmla="*/ f29 f12 1"/>
                  <a:gd name="f36" fmla="*/ f30 f12 1"/>
                  <a:gd name="f37" fmla="*/ f30 f13 1"/>
                  <a:gd name="f38" fmla="*/ f29 f13 1"/>
                  <a:gd name="f39" fmla="*/ f31 f12 1"/>
                  <a:gd name="f40" fmla="*/ f32 f13 1"/>
                  <a:gd name="f41" fmla="*/ f33 f12 1"/>
                  <a:gd name="f42" fmla="*/ f31 f13 1"/>
                  <a:gd name="f43" fmla="*/ f34 f12 1"/>
                  <a:gd name="f44" fmla="*/ f34 f13 1"/>
                </a:gdLst>
                <a:ahLst/>
                <a:cxnLst>
                  <a:cxn ang="3cd4">
                    <a:pos x="hc" y="t"/>
                  </a:cxn>
                  <a:cxn ang="0">
                    <a:pos x="r" y="vc"/>
                  </a:cxn>
                  <a:cxn ang="cd4">
                    <a:pos x="hc" y="b"/>
                  </a:cxn>
                  <a:cxn ang="cd2">
                    <a:pos x="l" y="vc"/>
                  </a:cxn>
                  <a:cxn ang="f24">
                    <a:pos x="f39" y="f40"/>
                  </a:cxn>
                  <a:cxn ang="f24">
                    <a:pos x="f41" y="f42"/>
                  </a:cxn>
                  <a:cxn ang="f24">
                    <a:pos x="f43" y="f40"/>
                  </a:cxn>
                  <a:cxn ang="f24">
                    <a:pos x="f41" y="f44"/>
                  </a:cxn>
                  <a:cxn ang="f24">
                    <a:pos x="f39" y="f40"/>
                  </a:cxn>
                </a:cxnLst>
                <a:rect l="f35" t="f38" r="f36" b="f37"/>
                <a:pathLst>
                  <a:path w="322707" h="322707">
                    <a:moveTo>
                      <a:pt x="f6" y="f7"/>
                    </a:moveTo>
                    <a:cubicBezTo>
                      <a:pt x="f6" y="f8"/>
                      <a:pt x="f8" y="f6"/>
                      <a:pt x="f9" y="f6"/>
                    </a:cubicBezTo>
                    <a:cubicBezTo>
                      <a:pt x="f10" y="f6"/>
                      <a:pt x="f5" y="f8"/>
                      <a:pt x="f5" y="f7"/>
                    </a:cubicBezTo>
                    <a:cubicBezTo>
                      <a:pt x="f5" y="f10"/>
                      <a:pt x="f10" y="f5"/>
                      <a:pt x="f9" y="f5"/>
                    </a:cubicBezTo>
                    <a:cubicBezTo>
                      <a:pt x="f8" y="f5"/>
                      <a:pt x="f6" y="f10"/>
                      <a:pt x="f6" y="f7"/>
                    </a:cubicBezTo>
                    <a:close/>
                  </a:path>
                </a:pathLst>
              </a:custGeom>
              <a:solidFill>
                <a:srgbClr val="FFFFFF"/>
              </a:solidFill>
              <a:ln cap="flat">
                <a:noFill/>
                <a:prstDash val="solid"/>
              </a:ln>
              <a:effectLst>
                <a:outerShdw dir="16200000" algn="tl">
                  <a:srgbClr val="000000">
                    <a:alpha val="1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25" name="Freeform: Shape 265">
                <a:extLst>
                  <a:ext uri="{FF2B5EF4-FFF2-40B4-BE49-F238E27FC236}">
                    <a16:creationId xmlns:a16="http://schemas.microsoft.com/office/drawing/2014/main" id="{7CD62721-B680-DBC3-F740-F1AC67FC6BA8}"/>
                  </a:ext>
                </a:extLst>
              </p:cNvPr>
              <p:cNvSpPr/>
              <p:nvPr/>
            </p:nvSpPr>
            <p:spPr>
              <a:xfrm>
                <a:off x="5996269" y="5956103"/>
                <a:ext cx="200025" cy="200025"/>
              </a:xfrm>
              <a:custGeom>
                <a:avLst/>
                <a:gdLst>
                  <a:gd name="f0" fmla="val 10800000"/>
                  <a:gd name="f1" fmla="val 5400000"/>
                  <a:gd name="f2" fmla="val 180"/>
                  <a:gd name="f3" fmla="val w"/>
                  <a:gd name="f4" fmla="val h"/>
                  <a:gd name="f5" fmla="val 0"/>
                  <a:gd name="f6" fmla="val 200025"/>
                  <a:gd name="f7" fmla="val 100013"/>
                  <a:gd name="f8" fmla="val 155162"/>
                  <a:gd name="f9" fmla="val 44863"/>
                  <a:gd name="f10" fmla="+- 0 0 -90"/>
                  <a:gd name="f11" fmla="*/ f3 1 200025"/>
                  <a:gd name="f12" fmla="*/ f4 1 200025"/>
                  <a:gd name="f13" fmla="val f5"/>
                  <a:gd name="f14" fmla="val f6"/>
                  <a:gd name="f15" fmla="*/ f10 f0 1"/>
                  <a:gd name="f16" fmla="+- f14 0 f13"/>
                  <a:gd name="f17" fmla="*/ f15 1 f2"/>
                  <a:gd name="f18" fmla="*/ f16 1 200025"/>
                  <a:gd name="f19" fmla="*/ 100013 f16 1"/>
                  <a:gd name="f20" fmla="*/ 0 f16 1"/>
                  <a:gd name="f21" fmla="*/ 200025 f16 1"/>
                  <a:gd name="f22" fmla="+- f17 0 f1"/>
                  <a:gd name="f23" fmla="*/ f19 1 200025"/>
                  <a:gd name="f24" fmla="*/ f20 1 200025"/>
                  <a:gd name="f25" fmla="*/ f21 1 200025"/>
                  <a:gd name="f26" fmla="*/ f13 1 f18"/>
                  <a:gd name="f27" fmla="*/ f14 1 f18"/>
                  <a:gd name="f28" fmla="*/ f23 1 f18"/>
                  <a:gd name="f29" fmla="*/ f24 1 f18"/>
                  <a:gd name="f30" fmla="*/ f25 1 f18"/>
                  <a:gd name="f31" fmla="*/ f26 f11 1"/>
                  <a:gd name="f32" fmla="*/ f27 f11 1"/>
                  <a:gd name="f33" fmla="*/ f27 f12 1"/>
                  <a:gd name="f34" fmla="*/ f26 f12 1"/>
                  <a:gd name="f35" fmla="*/ f28 f11 1"/>
                  <a:gd name="f36" fmla="*/ f29 f12 1"/>
                  <a:gd name="f37" fmla="*/ f30 f11 1"/>
                  <a:gd name="f38" fmla="*/ f28 f12 1"/>
                  <a:gd name="f39" fmla="*/ f30 f12 1"/>
                  <a:gd name="f40" fmla="*/ f29 f11 1"/>
                </a:gdLst>
                <a:ahLst/>
                <a:cxnLst>
                  <a:cxn ang="3cd4">
                    <a:pos x="hc" y="t"/>
                  </a:cxn>
                  <a:cxn ang="0">
                    <a:pos x="r" y="vc"/>
                  </a:cxn>
                  <a:cxn ang="cd4">
                    <a:pos x="hc" y="b"/>
                  </a:cxn>
                  <a:cxn ang="cd2">
                    <a:pos x="l" y="vc"/>
                  </a:cxn>
                  <a:cxn ang="f22">
                    <a:pos x="f35" y="f36"/>
                  </a:cxn>
                  <a:cxn ang="f22">
                    <a:pos x="f37" y="f38"/>
                  </a:cxn>
                  <a:cxn ang="f22">
                    <a:pos x="f35" y="f39"/>
                  </a:cxn>
                  <a:cxn ang="f22">
                    <a:pos x="f40" y="f38"/>
                  </a:cxn>
                  <a:cxn ang="f22">
                    <a:pos x="f35" y="f36"/>
                  </a:cxn>
                </a:cxnLst>
                <a:rect l="f31" t="f34" r="f32" b="f33"/>
                <a:pathLst>
                  <a:path w="200025" h="200025">
                    <a:moveTo>
                      <a:pt x="f7" y="f5"/>
                    </a:moveTo>
                    <a:cubicBezTo>
                      <a:pt x="f8" y="f5"/>
                      <a:pt x="f6" y="f9"/>
                      <a:pt x="f6" y="f7"/>
                    </a:cubicBezTo>
                    <a:cubicBezTo>
                      <a:pt x="f6" y="f8"/>
                      <a:pt x="f8" y="f6"/>
                      <a:pt x="f7" y="f6"/>
                    </a:cubicBezTo>
                    <a:cubicBezTo>
                      <a:pt x="f9" y="f6"/>
                      <a:pt x="f5" y="f8"/>
                      <a:pt x="f5" y="f7"/>
                    </a:cubicBezTo>
                    <a:cubicBezTo>
                      <a:pt x="f5" y="f9"/>
                      <a:pt x="f9" y="f5"/>
                      <a:pt x="f7" y="f5"/>
                    </a:cubicBezTo>
                    <a:close/>
                  </a:path>
                </a:pathLst>
              </a:custGeom>
              <a:gradFill>
                <a:gsLst>
                  <a:gs pos="0">
                    <a:srgbClr val="FF974F"/>
                  </a:gs>
                  <a:gs pos="100000">
                    <a:srgbClr val="FEBD61"/>
                  </a:gs>
                </a:gsLst>
                <a:lin ang="108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26" name="Freeform: Shape 269">
                <a:extLst>
                  <a:ext uri="{FF2B5EF4-FFF2-40B4-BE49-F238E27FC236}">
                    <a16:creationId xmlns:a16="http://schemas.microsoft.com/office/drawing/2014/main" id="{342A03F8-1CEB-E324-BFB2-FD50AE69B4D6}"/>
                  </a:ext>
                </a:extLst>
              </p:cNvPr>
              <p:cNvSpPr/>
              <p:nvPr/>
            </p:nvSpPr>
            <p:spPr>
              <a:xfrm>
                <a:off x="8124727" y="3895082"/>
                <a:ext cx="322710" cy="322710"/>
              </a:xfrm>
              <a:custGeom>
                <a:avLst/>
                <a:gdLst>
                  <a:gd name="f0" fmla="val 10800000"/>
                  <a:gd name="f1" fmla="val 5400000"/>
                  <a:gd name="f2" fmla="val 180"/>
                  <a:gd name="f3" fmla="val w"/>
                  <a:gd name="f4" fmla="val h"/>
                  <a:gd name="f5" fmla="val 0"/>
                  <a:gd name="f6" fmla="val 322707"/>
                  <a:gd name="f7" fmla="val 322706"/>
                  <a:gd name="f8" fmla="val 161353"/>
                  <a:gd name="f9" fmla="val 250467"/>
                  <a:gd name="f10" fmla="val 161354"/>
                  <a:gd name="f11" fmla="val 72241"/>
                  <a:gd name="f12" fmla="val 72240"/>
                  <a:gd name="f13" fmla="+- 0 0 -90"/>
                  <a:gd name="f14" fmla="*/ f3 1 322707"/>
                  <a:gd name="f15" fmla="*/ f4 1 322706"/>
                  <a:gd name="f16" fmla="val f5"/>
                  <a:gd name="f17" fmla="val f6"/>
                  <a:gd name="f18" fmla="val f7"/>
                  <a:gd name="f19" fmla="*/ f13 f0 1"/>
                  <a:gd name="f20" fmla="+- f18 0 f16"/>
                  <a:gd name="f21" fmla="+- f17 0 f16"/>
                  <a:gd name="f22" fmla="*/ f19 1 f2"/>
                  <a:gd name="f23" fmla="*/ f21 1 322707"/>
                  <a:gd name="f24" fmla="*/ f20 1 322706"/>
                  <a:gd name="f25" fmla="*/ 322707 f21 1"/>
                  <a:gd name="f26" fmla="*/ 161353 f20 1"/>
                  <a:gd name="f27" fmla="*/ 161354 f21 1"/>
                  <a:gd name="f28" fmla="*/ 322707 f20 1"/>
                  <a:gd name="f29" fmla="*/ 0 f21 1"/>
                  <a:gd name="f30" fmla="*/ 0 f20 1"/>
                  <a:gd name="f31" fmla="+- f22 0 f1"/>
                  <a:gd name="f32" fmla="*/ f25 1 322707"/>
                  <a:gd name="f33" fmla="*/ f26 1 322706"/>
                  <a:gd name="f34" fmla="*/ f27 1 322707"/>
                  <a:gd name="f35" fmla="*/ f28 1 322706"/>
                  <a:gd name="f36" fmla="*/ f29 1 322707"/>
                  <a:gd name="f37" fmla="*/ f30 1 322706"/>
                  <a:gd name="f38" fmla="*/ f16 1 f23"/>
                  <a:gd name="f39" fmla="*/ f17 1 f23"/>
                  <a:gd name="f40" fmla="*/ f16 1 f24"/>
                  <a:gd name="f41" fmla="*/ f18 1 f24"/>
                  <a:gd name="f42" fmla="*/ f32 1 f23"/>
                  <a:gd name="f43" fmla="*/ f33 1 f24"/>
                  <a:gd name="f44" fmla="*/ f34 1 f23"/>
                  <a:gd name="f45" fmla="*/ f35 1 f24"/>
                  <a:gd name="f46" fmla="*/ f36 1 f23"/>
                  <a:gd name="f47" fmla="*/ f37 1 f24"/>
                  <a:gd name="f48" fmla="*/ f38 f14 1"/>
                  <a:gd name="f49" fmla="*/ f39 f14 1"/>
                  <a:gd name="f50" fmla="*/ f41 f15 1"/>
                  <a:gd name="f51" fmla="*/ f40 f15 1"/>
                  <a:gd name="f52" fmla="*/ f42 f14 1"/>
                  <a:gd name="f53" fmla="*/ f43 f15 1"/>
                  <a:gd name="f54" fmla="*/ f44 f14 1"/>
                  <a:gd name="f55" fmla="*/ f45 f15 1"/>
                  <a:gd name="f56" fmla="*/ f46 f14 1"/>
                  <a:gd name="f57" fmla="*/ f47 f15 1"/>
                </a:gdLst>
                <a:ahLst/>
                <a:cxnLst>
                  <a:cxn ang="3cd4">
                    <a:pos x="hc" y="t"/>
                  </a:cxn>
                  <a:cxn ang="0">
                    <a:pos x="r" y="vc"/>
                  </a:cxn>
                  <a:cxn ang="cd4">
                    <a:pos x="hc" y="b"/>
                  </a:cxn>
                  <a:cxn ang="cd2">
                    <a:pos x="l" y="vc"/>
                  </a:cxn>
                  <a:cxn ang="f31">
                    <a:pos x="f52" y="f53"/>
                  </a:cxn>
                  <a:cxn ang="f31">
                    <a:pos x="f54" y="f55"/>
                  </a:cxn>
                  <a:cxn ang="f31">
                    <a:pos x="f56" y="f53"/>
                  </a:cxn>
                  <a:cxn ang="f31">
                    <a:pos x="f54" y="f57"/>
                  </a:cxn>
                  <a:cxn ang="f31">
                    <a:pos x="f52" y="f53"/>
                  </a:cxn>
                </a:cxnLst>
                <a:rect l="f48" t="f51" r="f49" b="f50"/>
                <a:pathLst>
                  <a:path w="322707" h="322706">
                    <a:moveTo>
                      <a:pt x="f6" y="f8"/>
                    </a:moveTo>
                    <a:cubicBezTo>
                      <a:pt x="f6" y="f9"/>
                      <a:pt x="f9" y="f6"/>
                      <a:pt x="f10" y="f6"/>
                    </a:cubicBezTo>
                    <a:cubicBezTo>
                      <a:pt x="f11" y="f6"/>
                      <a:pt x="f5" y="f9"/>
                      <a:pt x="f5" y="f8"/>
                    </a:cubicBezTo>
                    <a:cubicBezTo>
                      <a:pt x="f5" y="f12"/>
                      <a:pt x="f11" y="f5"/>
                      <a:pt x="f10" y="f5"/>
                    </a:cubicBezTo>
                    <a:cubicBezTo>
                      <a:pt x="f9" y="f5"/>
                      <a:pt x="f6" y="f12"/>
                      <a:pt x="f6" y="f8"/>
                    </a:cubicBezTo>
                    <a:close/>
                  </a:path>
                </a:pathLst>
              </a:custGeom>
              <a:solidFill>
                <a:srgbClr val="FFFFFF"/>
              </a:solidFill>
              <a:ln cap="flat">
                <a:noFill/>
                <a:prstDash val="solid"/>
              </a:ln>
              <a:effectLst>
                <a:outerShdw dir="16200000" algn="tl">
                  <a:srgbClr val="000000">
                    <a:alpha val="1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27" name="Freeform: Shape 271">
                <a:extLst>
                  <a:ext uri="{FF2B5EF4-FFF2-40B4-BE49-F238E27FC236}">
                    <a16:creationId xmlns:a16="http://schemas.microsoft.com/office/drawing/2014/main" id="{577F4361-6D63-5546-41B2-05EA0E1A086B}"/>
                  </a:ext>
                </a:extLst>
              </p:cNvPr>
              <p:cNvSpPr/>
              <p:nvPr/>
            </p:nvSpPr>
            <p:spPr>
              <a:xfrm>
                <a:off x="8186074" y="3956430"/>
                <a:ext cx="200025" cy="200025"/>
              </a:xfrm>
              <a:custGeom>
                <a:avLst/>
                <a:gdLst>
                  <a:gd name="f0" fmla="val 10800000"/>
                  <a:gd name="f1" fmla="val 5400000"/>
                  <a:gd name="f2" fmla="val 180"/>
                  <a:gd name="f3" fmla="val w"/>
                  <a:gd name="f4" fmla="val h"/>
                  <a:gd name="f5" fmla="val 0"/>
                  <a:gd name="f6" fmla="val 200025"/>
                  <a:gd name="f7" fmla="val 100013"/>
                  <a:gd name="f8" fmla="val 44862"/>
                  <a:gd name="f9" fmla="val 155162"/>
                  <a:gd name="f10" fmla="val 44863"/>
                  <a:gd name="f11" fmla="+- 0 0 -90"/>
                  <a:gd name="f12" fmla="*/ f3 1 200025"/>
                  <a:gd name="f13" fmla="*/ f4 1 200025"/>
                  <a:gd name="f14" fmla="val f5"/>
                  <a:gd name="f15" fmla="val f6"/>
                  <a:gd name="f16" fmla="*/ f11 f0 1"/>
                  <a:gd name="f17" fmla="+- f15 0 f14"/>
                  <a:gd name="f18" fmla="*/ f16 1 f2"/>
                  <a:gd name="f19" fmla="*/ f17 1 200025"/>
                  <a:gd name="f20" fmla="*/ 100013 f17 1"/>
                  <a:gd name="f21" fmla="*/ 200025 f17 1"/>
                  <a:gd name="f22" fmla="*/ 0 f17 1"/>
                  <a:gd name="f23" fmla="+- f18 0 f1"/>
                  <a:gd name="f24" fmla="*/ f20 1 200025"/>
                  <a:gd name="f25" fmla="*/ f21 1 200025"/>
                  <a:gd name="f26" fmla="*/ f22 1 200025"/>
                  <a:gd name="f27" fmla="*/ f14 1 f19"/>
                  <a:gd name="f28" fmla="*/ f15 1 f19"/>
                  <a:gd name="f29" fmla="*/ f24 1 f19"/>
                  <a:gd name="f30" fmla="*/ f25 1 f19"/>
                  <a:gd name="f31" fmla="*/ f26 1 f19"/>
                  <a:gd name="f32" fmla="*/ f27 f12 1"/>
                  <a:gd name="f33" fmla="*/ f28 f12 1"/>
                  <a:gd name="f34" fmla="*/ f28 f13 1"/>
                  <a:gd name="f35" fmla="*/ f27 f13 1"/>
                  <a:gd name="f36" fmla="*/ f29 f12 1"/>
                  <a:gd name="f37" fmla="*/ f30 f13 1"/>
                  <a:gd name="f38" fmla="*/ f31 f12 1"/>
                  <a:gd name="f39" fmla="*/ f29 f13 1"/>
                  <a:gd name="f40" fmla="*/ f31 f13 1"/>
                  <a:gd name="f41" fmla="*/ f30 f12 1"/>
                </a:gdLst>
                <a:ahLst/>
                <a:cxnLst>
                  <a:cxn ang="3cd4">
                    <a:pos x="hc" y="t"/>
                  </a:cxn>
                  <a:cxn ang="0">
                    <a:pos x="r" y="vc"/>
                  </a:cxn>
                  <a:cxn ang="cd4">
                    <a:pos x="hc" y="b"/>
                  </a:cxn>
                  <a:cxn ang="cd2">
                    <a:pos x="l" y="vc"/>
                  </a:cxn>
                  <a:cxn ang="f23">
                    <a:pos x="f36" y="f37"/>
                  </a:cxn>
                  <a:cxn ang="f23">
                    <a:pos x="f38" y="f39"/>
                  </a:cxn>
                  <a:cxn ang="f23">
                    <a:pos x="f36" y="f40"/>
                  </a:cxn>
                  <a:cxn ang="f23">
                    <a:pos x="f41" y="f39"/>
                  </a:cxn>
                  <a:cxn ang="f23">
                    <a:pos x="f36" y="f37"/>
                  </a:cxn>
                </a:cxnLst>
                <a:rect l="f32" t="f35" r="f33" b="f34"/>
                <a:pathLst>
                  <a:path w="200025" h="200025">
                    <a:moveTo>
                      <a:pt x="f7" y="f6"/>
                    </a:moveTo>
                    <a:cubicBezTo>
                      <a:pt x="f8" y="f6"/>
                      <a:pt x="f5" y="f9"/>
                      <a:pt x="f5" y="f7"/>
                    </a:cubicBezTo>
                    <a:cubicBezTo>
                      <a:pt x="f5" y="f10"/>
                      <a:pt x="f8" y="f5"/>
                      <a:pt x="f7" y="f5"/>
                    </a:cubicBezTo>
                    <a:cubicBezTo>
                      <a:pt x="f9" y="f5"/>
                      <a:pt x="f6" y="f10"/>
                      <a:pt x="f6" y="f7"/>
                    </a:cubicBezTo>
                    <a:cubicBezTo>
                      <a:pt x="f6" y="f9"/>
                      <a:pt x="f9" y="f6"/>
                      <a:pt x="f7" y="f6"/>
                    </a:cubicBezTo>
                    <a:close/>
                  </a:path>
                </a:pathLst>
              </a:custGeom>
              <a:gradFill>
                <a:gsLst>
                  <a:gs pos="0">
                    <a:srgbClr val="64AEF2"/>
                  </a:gs>
                  <a:gs pos="100000">
                    <a:srgbClr val="95D7FA"/>
                  </a:gs>
                </a:gsLst>
                <a:lin ang="108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28" name="TextBox 304">
                <a:extLst>
                  <a:ext uri="{FF2B5EF4-FFF2-40B4-BE49-F238E27FC236}">
                    <a16:creationId xmlns:a16="http://schemas.microsoft.com/office/drawing/2014/main" id="{DFE13D18-849F-AD61-2783-289BFDE5C0AA}"/>
                  </a:ext>
                </a:extLst>
              </p:cNvPr>
              <p:cNvSpPr txBox="1"/>
              <p:nvPr/>
            </p:nvSpPr>
            <p:spPr>
              <a:xfrm>
                <a:off x="4704487" y="3177617"/>
                <a:ext cx="2652336" cy="830997"/>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0" baseline="0" dirty="0">
                    <a:solidFill>
                      <a:srgbClr val="000000"/>
                    </a:solidFill>
                    <a:uFillTx/>
                    <a:latin typeface="Times New Roman" panose="02020603050405020304" pitchFamily="18" charset="0"/>
                    <a:cs typeface="Times New Roman" panose="02020603050405020304" pitchFamily="18" charset="0"/>
                  </a:rPr>
                  <a:t>Distribution Continue</a:t>
                </a:r>
                <a:endParaRPr lang="en-US" sz="2400" b="0" i="0" u="none" strike="noStrike" kern="1200" cap="none" spc="0" baseline="0" dirty="0">
                  <a:solidFill>
                    <a:srgbClr val="FFB25C"/>
                  </a:solidFill>
                  <a:uFillTx/>
                  <a:latin typeface="Times New Roman" panose="02020603050405020304" pitchFamily="18" charset="0"/>
                  <a:cs typeface="Times New Roman" panose="02020603050405020304" pitchFamily="18" charset="0"/>
                </a:endParaRPr>
              </a:p>
            </p:txBody>
          </p:sp>
          <p:sp>
            <p:nvSpPr>
              <p:cNvPr id="30" name="TextBox 310">
                <a:extLst>
                  <a:ext uri="{FF2B5EF4-FFF2-40B4-BE49-F238E27FC236}">
                    <a16:creationId xmlns:a16="http://schemas.microsoft.com/office/drawing/2014/main" id="{0788576C-DB22-C116-D53B-E85848302D93}"/>
                  </a:ext>
                </a:extLst>
              </p:cNvPr>
              <p:cNvSpPr txBox="1"/>
              <p:nvPr/>
            </p:nvSpPr>
            <p:spPr>
              <a:xfrm>
                <a:off x="6959918" y="6114596"/>
                <a:ext cx="3031807" cy="46166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0" baseline="0" dirty="0">
                    <a:solidFill>
                      <a:srgbClr val="000000"/>
                    </a:solidFill>
                    <a:uFillTx/>
                    <a:latin typeface="Times New Roman" panose="02020603050405020304" pitchFamily="18" charset="0"/>
                    <a:cs typeface="Times New Roman" panose="02020603050405020304" pitchFamily="18" charset="0"/>
                  </a:rPr>
                  <a:t>Déploiement Continue</a:t>
                </a:r>
                <a:endParaRPr lang="en-US" sz="2400" b="0" i="0" u="none" strike="noStrike" kern="1200" cap="none" spc="0" baseline="0" dirty="0">
                  <a:solidFill>
                    <a:srgbClr val="87CBF8"/>
                  </a:solidFill>
                  <a:uFillTx/>
                  <a:latin typeface="Times New Roman" panose="02020603050405020304" pitchFamily="18" charset="0"/>
                  <a:cs typeface="Times New Roman" panose="02020603050405020304" pitchFamily="18" charset="0"/>
                </a:endParaRPr>
              </a:p>
            </p:txBody>
          </p:sp>
          <p:grpSp>
            <p:nvGrpSpPr>
              <p:cNvPr id="32" name="Group 9">
                <a:extLst>
                  <a:ext uri="{FF2B5EF4-FFF2-40B4-BE49-F238E27FC236}">
                    <a16:creationId xmlns:a16="http://schemas.microsoft.com/office/drawing/2014/main" id="{FA5C9F97-4A21-B327-5431-CCB65A2A5EC7}"/>
                  </a:ext>
                </a:extLst>
              </p:cNvPr>
              <p:cNvGrpSpPr/>
              <p:nvPr/>
            </p:nvGrpSpPr>
            <p:grpSpPr>
              <a:xfrm>
                <a:off x="3191539" y="4400673"/>
                <a:ext cx="1428750" cy="1561054"/>
                <a:chOff x="3191539" y="3584448"/>
                <a:chExt cx="1428750" cy="1561054"/>
              </a:xfrm>
            </p:grpSpPr>
            <p:grpSp>
              <p:nvGrpSpPr>
                <p:cNvPr id="34" name="Group 8">
                  <a:extLst>
                    <a:ext uri="{FF2B5EF4-FFF2-40B4-BE49-F238E27FC236}">
                      <a16:creationId xmlns:a16="http://schemas.microsoft.com/office/drawing/2014/main" id="{35160ADC-C21F-D8CB-58EB-1796E13A55B7}"/>
                    </a:ext>
                  </a:extLst>
                </p:cNvPr>
                <p:cNvGrpSpPr/>
                <p:nvPr/>
              </p:nvGrpSpPr>
              <p:grpSpPr>
                <a:xfrm>
                  <a:off x="3191539" y="3584448"/>
                  <a:ext cx="1428750" cy="1561054"/>
                  <a:chOff x="3191539" y="3584448"/>
                  <a:chExt cx="1428750" cy="1561054"/>
                </a:xfrm>
              </p:grpSpPr>
              <p:grpSp>
                <p:nvGrpSpPr>
                  <p:cNvPr id="36" name="Group 6">
                    <a:extLst>
                      <a:ext uri="{FF2B5EF4-FFF2-40B4-BE49-F238E27FC236}">
                        <a16:creationId xmlns:a16="http://schemas.microsoft.com/office/drawing/2014/main" id="{B1F1D7DF-A9FA-6D25-9219-78AD724EB4AB}"/>
                      </a:ext>
                    </a:extLst>
                  </p:cNvPr>
                  <p:cNvGrpSpPr/>
                  <p:nvPr/>
                </p:nvGrpSpPr>
                <p:grpSpPr>
                  <a:xfrm>
                    <a:off x="3191539" y="3584448"/>
                    <a:ext cx="1428750" cy="1561054"/>
                    <a:chOff x="3191539" y="3584448"/>
                    <a:chExt cx="1428750" cy="1561054"/>
                  </a:xfrm>
                </p:grpSpPr>
                <p:sp>
                  <p:nvSpPr>
                    <p:cNvPr id="40" name="Freeform: Shape 216">
                      <a:extLst>
                        <a:ext uri="{FF2B5EF4-FFF2-40B4-BE49-F238E27FC236}">
                          <a16:creationId xmlns:a16="http://schemas.microsoft.com/office/drawing/2014/main" id="{12720585-8A9E-868F-C9C3-5DEF7E2F100C}"/>
                        </a:ext>
                      </a:extLst>
                    </p:cNvPr>
                    <p:cNvSpPr/>
                    <p:nvPr/>
                  </p:nvSpPr>
                  <p:spPr>
                    <a:xfrm>
                      <a:off x="3191539" y="3584448"/>
                      <a:ext cx="1428750" cy="1561054"/>
                    </a:xfrm>
                    <a:custGeom>
                      <a:avLst/>
                      <a:gdLst>
                        <a:gd name="f0" fmla="val 10800000"/>
                        <a:gd name="f1" fmla="val 5400000"/>
                        <a:gd name="f2" fmla="val 180"/>
                        <a:gd name="f3" fmla="val w"/>
                        <a:gd name="f4" fmla="val h"/>
                        <a:gd name="f5" fmla="val 0"/>
                        <a:gd name="f6" fmla="val 1428750"/>
                        <a:gd name="f7" fmla="val 1561052"/>
                        <a:gd name="f8" fmla="val 714375"/>
                        <a:gd name="f9" fmla="val 626078"/>
                        <a:gd name="f10" fmla="val 542258"/>
                        <a:gd name="f11" fmla="val 1522666"/>
                        <a:gd name="f12" fmla="val 484346"/>
                        <a:gd name="f13" fmla="val 1455611"/>
                        <a:gd name="f14" fmla="val 451675"/>
                        <a:gd name="f15" fmla="val 1417891"/>
                        <a:gd name="f16" fmla="val 414147"/>
                        <a:gd name="f17" fmla="val 1383697"/>
                        <a:gd name="f18" fmla="val 372618"/>
                        <a:gd name="f19" fmla="val 1354169"/>
                        <a:gd name="f20" fmla="val 340900"/>
                        <a:gd name="f21" fmla="val 1331595"/>
                        <a:gd name="f22" fmla="val 318135"/>
                        <a:gd name="f23" fmla="val 1299020"/>
                        <a:gd name="f24" fmla="val 307086"/>
                        <a:gd name="f25" fmla="val 1262729"/>
                        <a:gd name="f26" fmla="val 116586"/>
                        <a:gd name="f27" fmla="val 1129856"/>
                        <a:gd name="f28" fmla="val 909161"/>
                        <a:gd name="f29" fmla="val 676180"/>
                        <a:gd name="f30" fmla="val 635984"/>
                        <a:gd name="f31" fmla="val 17812"/>
                        <a:gd name="f32" fmla="val 599980"/>
                        <a:gd name="f33" fmla="val 46006"/>
                        <a:gd name="f34" fmla="val 575405"/>
                        <a:gd name="f35" fmla="val 67723"/>
                        <a:gd name="f36" fmla="val 431768"/>
                        <a:gd name="f37" fmla="val 135731"/>
                        <a:gd name="f38" fmla="val 298132"/>
                        <a:gd name="f39" fmla="val 240887"/>
                        <a:gd name="f40" fmla="val 194596"/>
                        <a:gd name="f41" fmla="val 360045"/>
                        <a:gd name="f42" fmla="val 77248"/>
                        <a:gd name="f43" fmla="val 516922"/>
                        <a:gd name="f44" fmla="val 8477"/>
                        <a:gd name="f45" fmla="val 682466"/>
                        <a:gd name="f46" fmla="val 762"/>
                        <a:gd name="f47" fmla="val 693039"/>
                        <a:gd name="f48" fmla="val 286"/>
                        <a:gd name="f49" fmla="val 703802"/>
                        <a:gd name="f50" fmla="val 1050512"/>
                        <a:gd name="f51" fmla="val 1333881"/>
                        <a:gd name="f52" fmla="val 248507"/>
                        <a:gd name="f53" fmla="val 1382839"/>
                        <a:gd name="f54" fmla="val 1410938"/>
                        <a:gd name="f55" fmla="val 599884"/>
                        <a:gd name="f56" fmla="val 676084"/>
                        <a:gd name="f57" fmla="val 909066"/>
                        <a:gd name="f58" fmla="val 1312164"/>
                        <a:gd name="f59" fmla="val 1129760"/>
                        <a:gd name="f60" fmla="val 1121664"/>
                        <a:gd name="f61" fmla="val 1262634"/>
                        <a:gd name="f62" fmla="val 1110615"/>
                        <a:gd name="f63" fmla="val 1087850"/>
                        <a:gd name="f64" fmla="val 1331500"/>
                        <a:gd name="f65" fmla="val 1056132"/>
                        <a:gd name="f66" fmla="val 1354074"/>
                        <a:gd name="f67" fmla="val 1014603"/>
                        <a:gd name="f68" fmla="val 1383602"/>
                        <a:gd name="f69" fmla="val 977074"/>
                        <a:gd name="f70" fmla="val 1417796"/>
                        <a:gd name="f71" fmla="val 944404"/>
                        <a:gd name="f72" fmla="val 1455515"/>
                        <a:gd name="f73" fmla="val 886492"/>
                        <a:gd name="f74" fmla="val 1522476"/>
                        <a:gd name="f75" fmla="val 802672"/>
                        <a:gd name="f76" fmla="val 1560862"/>
                        <a:gd name="f77" fmla="+- 0 0 -90"/>
                        <a:gd name="f78" fmla="*/ f3 1 1428750"/>
                        <a:gd name="f79" fmla="*/ f4 1 1561052"/>
                        <a:gd name="f80" fmla="val f5"/>
                        <a:gd name="f81" fmla="val f6"/>
                        <a:gd name="f82" fmla="val f7"/>
                        <a:gd name="f83" fmla="*/ f77 f0 1"/>
                        <a:gd name="f84" fmla="+- f82 0 f80"/>
                        <a:gd name="f85" fmla="+- f81 0 f80"/>
                        <a:gd name="f86" fmla="*/ f83 1 f2"/>
                        <a:gd name="f87" fmla="*/ f85 1 1428750"/>
                        <a:gd name="f88" fmla="*/ f84 1 1561052"/>
                        <a:gd name="f89" fmla="*/ 714375 f85 1"/>
                        <a:gd name="f90" fmla="*/ 1561052 f84 1"/>
                        <a:gd name="f91" fmla="*/ 484346 f85 1"/>
                        <a:gd name="f92" fmla="*/ 1455611 f84 1"/>
                        <a:gd name="f93" fmla="*/ 372618 f85 1"/>
                        <a:gd name="f94" fmla="*/ 1354169 f84 1"/>
                        <a:gd name="f95" fmla="*/ 307086 f85 1"/>
                        <a:gd name="f96" fmla="*/ 1262729 f84 1"/>
                        <a:gd name="f97" fmla="*/ 0 f85 1"/>
                        <a:gd name="f98" fmla="*/ 676180 f84 1"/>
                        <a:gd name="f99" fmla="*/ 46006 f85 1"/>
                        <a:gd name="f100" fmla="*/ 575405 f84 1"/>
                        <a:gd name="f101" fmla="*/ 240887 f85 1"/>
                        <a:gd name="f102" fmla="*/ 194596 f84 1"/>
                        <a:gd name="f103" fmla="*/ 682466 f85 1"/>
                        <a:gd name="f104" fmla="*/ 762 f84 1"/>
                        <a:gd name="f105" fmla="*/ 0 f84 1"/>
                        <a:gd name="f106" fmla="*/ 1382839 f85 1"/>
                        <a:gd name="f107" fmla="*/ 1428750 f85 1"/>
                        <a:gd name="f108" fmla="*/ 676084 f84 1"/>
                        <a:gd name="f109" fmla="*/ 1121664 f85 1"/>
                        <a:gd name="f110" fmla="*/ 1262634 f84 1"/>
                        <a:gd name="f111" fmla="*/ 1056132 f85 1"/>
                        <a:gd name="f112" fmla="*/ 1354074 f84 1"/>
                        <a:gd name="f113" fmla="*/ 944404 f85 1"/>
                        <a:gd name="f114" fmla="*/ 1455515 f84 1"/>
                        <a:gd name="f115" fmla="*/ 1560862 f84 1"/>
                        <a:gd name="f116" fmla="+- f86 0 f1"/>
                        <a:gd name="f117" fmla="*/ f89 1 1428750"/>
                        <a:gd name="f118" fmla="*/ f90 1 1561052"/>
                        <a:gd name="f119" fmla="*/ f91 1 1428750"/>
                        <a:gd name="f120" fmla="*/ f92 1 1561052"/>
                        <a:gd name="f121" fmla="*/ f93 1 1428750"/>
                        <a:gd name="f122" fmla="*/ f94 1 1561052"/>
                        <a:gd name="f123" fmla="*/ f95 1 1428750"/>
                        <a:gd name="f124" fmla="*/ f96 1 1561052"/>
                        <a:gd name="f125" fmla="*/ f97 1 1428750"/>
                        <a:gd name="f126" fmla="*/ f98 1 1561052"/>
                        <a:gd name="f127" fmla="*/ f99 1 1428750"/>
                        <a:gd name="f128" fmla="*/ f100 1 1561052"/>
                        <a:gd name="f129" fmla="*/ f101 1 1428750"/>
                        <a:gd name="f130" fmla="*/ f102 1 1561052"/>
                        <a:gd name="f131" fmla="*/ f103 1 1428750"/>
                        <a:gd name="f132" fmla="*/ f104 1 1561052"/>
                        <a:gd name="f133" fmla="*/ f105 1 1561052"/>
                        <a:gd name="f134" fmla="*/ f106 1 1428750"/>
                        <a:gd name="f135" fmla="*/ f107 1 1428750"/>
                        <a:gd name="f136" fmla="*/ f108 1 1561052"/>
                        <a:gd name="f137" fmla="*/ f109 1 1428750"/>
                        <a:gd name="f138" fmla="*/ f110 1 1561052"/>
                        <a:gd name="f139" fmla="*/ f111 1 1428750"/>
                        <a:gd name="f140" fmla="*/ f112 1 1561052"/>
                        <a:gd name="f141" fmla="*/ f113 1 1428750"/>
                        <a:gd name="f142" fmla="*/ f114 1 1561052"/>
                        <a:gd name="f143" fmla="*/ f115 1 1561052"/>
                        <a:gd name="f144" fmla="*/ f80 1 f87"/>
                        <a:gd name="f145" fmla="*/ f81 1 f87"/>
                        <a:gd name="f146" fmla="*/ f80 1 f88"/>
                        <a:gd name="f147" fmla="*/ f82 1 f88"/>
                        <a:gd name="f148" fmla="*/ f117 1 f87"/>
                        <a:gd name="f149" fmla="*/ f118 1 f88"/>
                        <a:gd name="f150" fmla="*/ f119 1 f87"/>
                        <a:gd name="f151" fmla="*/ f120 1 f88"/>
                        <a:gd name="f152" fmla="*/ f121 1 f87"/>
                        <a:gd name="f153" fmla="*/ f122 1 f88"/>
                        <a:gd name="f154" fmla="*/ f123 1 f87"/>
                        <a:gd name="f155" fmla="*/ f124 1 f88"/>
                        <a:gd name="f156" fmla="*/ f125 1 f87"/>
                        <a:gd name="f157" fmla="*/ f126 1 f88"/>
                        <a:gd name="f158" fmla="*/ f127 1 f87"/>
                        <a:gd name="f159" fmla="*/ f128 1 f88"/>
                        <a:gd name="f160" fmla="*/ f129 1 f87"/>
                        <a:gd name="f161" fmla="*/ f130 1 f88"/>
                        <a:gd name="f162" fmla="*/ f131 1 f87"/>
                        <a:gd name="f163" fmla="*/ f132 1 f88"/>
                        <a:gd name="f164" fmla="*/ f133 1 f88"/>
                        <a:gd name="f165" fmla="*/ f134 1 f87"/>
                        <a:gd name="f166" fmla="*/ f135 1 f87"/>
                        <a:gd name="f167" fmla="*/ f136 1 f88"/>
                        <a:gd name="f168" fmla="*/ f137 1 f87"/>
                        <a:gd name="f169" fmla="*/ f138 1 f88"/>
                        <a:gd name="f170" fmla="*/ f139 1 f87"/>
                        <a:gd name="f171" fmla="*/ f140 1 f88"/>
                        <a:gd name="f172" fmla="*/ f141 1 f87"/>
                        <a:gd name="f173" fmla="*/ f142 1 f88"/>
                        <a:gd name="f174" fmla="*/ f143 1 f88"/>
                        <a:gd name="f175" fmla="*/ f144 f78 1"/>
                        <a:gd name="f176" fmla="*/ f145 f78 1"/>
                        <a:gd name="f177" fmla="*/ f147 f79 1"/>
                        <a:gd name="f178" fmla="*/ f146 f79 1"/>
                        <a:gd name="f179" fmla="*/ f148 f78 1"/>
                        <a:gd name="f180" fmla="*/ f149 f79 1"/>
                        <a:gd name="f181" fmla="*/ f150 f78 1"/>
                        <a:gd name="f182" fmla="*/ f151 f79 1"/>
                        <a:gd name="f183" fmla="*/ f152 f78 1"/>
                        <a:gd name="f184" fmla="*/ f153 f79 1"/>
                        <a:gd name="f185" fmla="*/ f154 f78 1"/>
                        <a:gd name="f186" fmla="*/ f155 f79 1"/>
                        <a:gd name="f187" fmla="*/ f156 f78 1"/>
                        <a:gd name="f188" fmla="*/ f157 f79 1"/>
                        <a:gd name="f189" fmla="*/ f158 f78 1"/>
                        <a:gd name="f190" fmla="*/ f159 f79 1"/>
                        <a:gd name="f191" fmla="*/ f160 f78 1"/>
                        <a:gd name="f192" fmla="*/ f161 f79 1"/>
                        <a:gd name="f193" fmla="*/ f162 f78 1"/>
                        <a:gd name="f194" fmla="*/ f163 f79 1"/>
                        <a:gd name="f195" fmla="*/ f164 f79 1"/>
                        <a:gd name="f196" fmla="*/ f165 f78 1"/>
                        <a:gd name="f197" fmla="*/ f166 f78 1"/>
                        <a:gd name="f198" fmla="*/ f167 f79 1"/>
                        <a:gd name="f199" fmla="*/ f168 f78 1"/>
                        <a:gd name="f200" fmla="*/ f169 f79 1"/>
                        <a:gd name="f201" fmla="*/ f170 f78 1"/>
                        <a:gd name="f202" fmla="*/ f171 f79 1"/>
                        <a:gd name="f203" fmla="*/ f172 f78 1"/>
                        <a:gd name="f204" fmla="*/ f173 f79 1"/>
                        <a:gd name="f205" fmla="*/ f174 f79 1"/>
                      </a:gdLst>
                      <a:ahLst/>
                      <a:cxnLst>
                        <a:cxn ang="3cd4">
                          <a:pos x="hc" y="t"/>
                        </a:cxn>
                        <a:cxn ang="0">
                          <a:pos x="r" y="vc"/>
                        </a:cxn>
                        <a:cxn ang="cd4">
                          <a:pos x="hc" y="b"/>
                        </a:cxn>
                        <a:cxn ang="cd2">
                          <a:pos x="l" y="vc"/>
                        </a:cxn>
                        <a:cxn ang="f116">
                          <a:pos x="f179" y="f180"/>
                        </a:cxn>
                        <a:cxn ang="f116">
                          <a:pos x="f181" y="f182"/>
                        </a:cxn>
                        <a:cxn ang="f116">
                          <a:pos x="f183" y="f184"/>
                        </a:cxn>
                        <a:cxn ang="f116">
                          <a:pos x="f185" y="f186"/>
                        </a:cxn>
                        <a:cxn ang="f116">
                          <a:pos x="f187" y="f188"/>
                        </a:cxn>
                        <a:cxn ang="f116">
                          <a:pos x="f189" y="f190"/>
                        </a:cxn>
                        <a:cxn ang="f116">
                          <a:pos x="f191" y="f192"/>
                        </a:cxn>
                        <a:cxn ang="f116">
                          <a:pos x="f193" y="f194"/>
                        </a:cxn>
                        <a:cxn ang="f116">
                          <a:pos x="f179" y="f195"/>
                        </a:cxn>
                        <a:cxn ang="f116">
                          <a:pos x="f196" y="f190"/>
                        </a:cxn>
                        <a:cxn ang="f116">
                          <a:pos x="f197" y="f198"/>
                        </a:cxn>
                        <a:cxn ang="f116">
                          <a:pos x="f199" y="f200"/>
                        </a:cxn>
                        <a:cxn ang="f116">
                          <a:pos x="f201" y="f202"/>
                        </a:cxn>
                        <a:cxn ang="f116">
                          <a:pos x="f203" y="f204"/>
                        </a:cxn>
                        <a:cxn ang="f116">
                          <a:pos x="f179" y="f205"/>
                        </a:cxn>
                      </a:cxnLst>
                      <a:rect l="f175" t="f178" r="f176" b="f177"/>
                      <a:pathLst>
                        <a:path w="1428750" h="1561052">
                          <a:moveTo>
                            <a:pt x="f8" y="f7"/>
                          </a:moveTo>
                          <a:cubicBezTo>
                            <a:pt x="f9" y="f7"/>
                            <a:pt x="f10" y="f11"/>
                            <a:pt x="f12" y="f13"/>
                          </a:cubicBezTo>
                          <a:cubicBezTo>
                            <a:pt x="f14" y="f15"/>
                            <a:pt x="f16" y="f17"/>
                            <a:pt x="f18" y="f19"/>
                          </a:cubicBezTo>
                          <a:cubicBezTo>
                            <a:pt x="f20" y="f21"/>
                            <a:pt x="f22" y="f23"/>
                            <a:pt x="f24" y="f25"/>
                          </a:cubicBezTo>
                          <a:cubicBezTo>
                            <a:pt x="f26" y="f27"/>
                            <a:pt x="f5" y="f28"/>
                            <a:pt x="f5" y="f29"/>
                          </a:cubicBezTo>
                          <a:cubicBezTo>
                            <a:pt x="f5" y="f30"/>
                            <a:pt x="f31" y="f32"/>
                            <a:pt x="f33" y="f34"/>
                          </a:cubicBezTo>
                          <a:cubicBezTo>
                            <a:pt x="f35" y="f36"/>
                            <a:pt x="f37" y="f38"/>
                            <a:pt x="f39" y="f40"/>
                          </a:cubicBezTo>
                          <a:cubicBezTo>
                            <a:pt x="f41" y="f42"/>
                            <a:pt x="f43" y="f44"/>
                            <a:pt x="f45" y="f46"/>
                          </a:cubicBezTo>
                          <a:cubicBezTo>
                            <a:pt x="f47" y="f48"/>
                            <a:pt x="f49" y="f5"/>
                            <a:pt x="f8" y="f5"/>
                          </a:cubicBezTo>
                          <a:cubicBezTo>
                            <a:pt x="f50" y="f5"/>
                            <a:pt x="f51" y="f52"/>
                            <a:pt x="f53" y="f34"/>
                          </a:cubicBezTo>
                          <a:cubicBezTo>
                            <a:pt x="f54" y="f55"/>
                            <a:pt x="f6" y="f30"/>
                            <a:pt x="f6" y="f56"/>
                          </a:cubicBezTo>
                          <a:cubicBezTo>
                            <a:pt x="f6" y="f57"/>
                            <a:pt x="f58" y="f59"/>
                            <a:pt x="f60" y="f61"/>
                          </a:cubicBezTo>
                          <a:cubicBezTo>
                            <a:pt x="f62" y="f23"/>
                            <a:pt x="f63" y="f64"/>
                            <a:pt x="f65" y="f66"/>
                          </a:cubicBezTo>
                          <a:cubicBezTo>
                            <a:pt x="f67" y="f68"/>
                            <a:pt x="f69" y="f70"/>
                            <a:pt x="f71" y="f72"/>
                          </a:cubicBezTo>
                          <a:cubicBezTo>
                            <a:pt x="f73" y="f74"/>
                            <a:pt x="f75" y="f76"/>
                            <a:pt x="f8" y="f76"/>
                          </a:cubicBezTo>
                          <a:close/>
                        </a:path>
                      </a:pathLst>
                    </a:custGeom>
                    <a:solidFill>
                      <a:srgbClr val="FFFFFF"/>
                    </a:solidFill>
                    <a:ln cap="flat">
                      <a:noFill/>
                      <a:prstDash val="solid"/>
                    </a:ln>
                    <a:effectLst>
                      <a:outerShdw dir="16200000" algn="tl">
                        <a:srgbClr val="000000">
                          <a:alpha val="1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41" name="Freeform: Shape 220">
                      <a:extLst>
                        <a:ext uri="{FF2B5EF4-FFF2-40B4-BE49-F238E27FC236}">
                          <a16:creationId xmlns:a16="http://schemas.microsoft.com/office/drawing/2014/main" id="{4A395A19-5727-E44C-B4EB-F3CB904E49EA}"/>
                        </a:ext>
                      </a:extLst>
                    </p:cNvPr>
                    <p:cNvSpPr/>
                    <p:nvPr/>
                  </p:nvSpPr>
                  <p:spPr>
                    <a:xfrm>
                      <a:off x="3325078" y="3679819"/>
                      <a:ext cx="1161672" cy="1370338"/>
                    </a:xfrm>
                    <a:custGeom>
                      <a:avLst/>
                      <a:gdLst>
                        <a:gd name="f0" fmla="val 10800000"/>
                        <a:gd name="f1" fmla="val 5400000"/>
                        <a:gd name="f2" fmla="val 180"/>
                        <a:gd name="f3" fmla="val w"/>
                        <a:gd name="f4" fmla="val h"/>
                        <a:gd name="f5" fmla="val 0"/>
                        <a:gd name="f6" fmla="val 1161668"/>
                        <a:gd name="f7" fmla="val 1370335"/>
                        <a:gd name="f8" fmla="val 580808"/>
                        <a:gd name="f9" fmla="val 250862"/>
                        <a:gd name="f10" fmla="val 886586"/>
                        <a:gd name="f11" fmla="val -14791"/>
                        <a:gd name="f12" fmla="val 553307"/>
                        <a:gd name="f13" fmla="val 640"/>
                        <a:gd name="f14" fmla="val 253460"/>
                        <a:gd name="f15" fmla="val 14451"/>
                        <a:gd name="f16" fmla="val 11144"/>
                        <a:gd name="f17" fmla="val 259529"/>
                        <a:gd name="f18" fmla="val 381"/>
                        <a:gd name="f19" fmla="val 559472"/>
                        <a:gd name="f20" fmla="val -7144"/>
                        <a:gd name="f21" fmla="val 770069"/>
                        <a:gd name="f22" fmla="val 97535"/>
                        <a:gd name="f23" fmla="val 956664"/>
                        <a:gd name="f24" fmla="val 259270"/>
                        <a:gd name="f25" fmla="val 1064392"/>
                        <a:gd name="f26" fmla="val 267081"/>
                        <a:gd name="f27" fmla="val 1069535"/>
                        <a:gd name="f28" fmla="val 270224"/>
                        <a:gd name="f29" fmla="val 1079346"/>
                        <a:gd name="f30" fmla="val 266795"/>
                        <a:gd name="f31" fmla="val 1088014"/>
                        <a:gd name="f32" fmla="val 253269"/>
                        <a:gd name="f33" fmla="val 1121733"/>
                        <a:gd name="f34" fmla="val 264794"/>
                        <a:gd name="f35" fmla="val 1160118"/>
                        <a:gd name="f36" fmla="val 294322"/>
                        <a:gd name="f37" fmla="val 1181168"/>
                        <a:gd name="f38" fmla="val 341566"/>
                        <a:gd name="f39" fmla="val 1214792"/>
                        <a:gd name="f40" fmla="val 384714"/>
                        <a:gd name="f41" fmla="val 1253844"/>
                        <a:gd name="f42" fmla="val 422814"/>
                        <a:gd name="f43" fmla="val 1297945"/>
                        <a:gd name="f44" fmla="val 461105"/>
                        <a:gd name="f45" fmla="val 1342236"/>
                        <a:gd name="f46" fmla="val 517779"/>
                        <a:gd name="f47" fmla="val 580834"/>
                        <a:gd name="f48" fmla="val 643890"/>
                        <a:gd name="f49" fmla="val 700468"/>
                        <a:gd name="f50" fmla="val 738854"/>
                        <a:gd name="f51" fmla="val 776954"/>
                        <a:gd name="f52" fmla="val 1253939"/>
                        <a:gd name="f53" fmla="val 820102"/>
                        <a:gd name="f54" fmla="val 1214887"/>
                        <a:gd name="f55" fmla="val 867346"/>
                        <a:gd name="f56" fmla="val 896874"/>
                        <a:gd name="f57" fmla="val 908399"/>
                        <a:gd name="f58" fmla="val 894873"/>
                        <a:gd name="f59" fmla="val 891349"/>
                        <a:gd name="f60" fmla="val 894588"/>
                        <a:gd name="f61" fmla="val 902398"/>
                        <a:gd name="f62" fmla="val 1058608"/>
                        <a:gd name="f63" fmla="val 960284"/>
                        <a:gd name="f64" fmla="val 782642"/>
                        <a:gd name="f65" fmla="+- 0 0 -90"/>
                        <a:gd name="f66" fmla="*/ f3 1 1161668"/>
                        <a:gd name="f67" fmla="*/ f4 1 1370335"/>
                        <a:gd name="f68" fmla="val f5"/>
                        <a:gd name="f69" fmla="val f6"/>
                        <a:gd name="f70" fmla="val f7"/>
                        <a:gd name="f71" fmla="*/ f65 f0 1"/>
                        <a:gd name="f72" fmla="+- f70 0 f68"/>
                        <a:gd name="f73" fmla="+- f69 0 f68"/>
                        <a:gd name="f74" fmla="*/ f71 1 f2"/>
                        <a:gd name="f75" fmla="*/ f73 1 1161668"/>
                        <a:gd name="f76" fmla="*/ f72 1 1370335"/>
                        <a:gd name="f77" fmla="*/ 1161668 f73 1"/>
                        <a:gd name="f78" fmla="*/ 580808 f72 1"/>
                        <a:gd name="f79" fmla="*/ 553307 f73 1"/>
                        <a:gd name="f80" fmla="*/ 640 f72 1"/>
                        <a:gd name="f81" fmla="*/ 381 f73 1"/>
                        <a:gd name="f82" fmla="*/ 559472 f72 1"/>
                        <a:gd name="f83" fmla="*/ 259270 f73 1"/>
                        <a:gd name="f84" fmla="*/ 1064392 f72 1"/>
                        <a:gd name="f85" fmla="*/ 266795 f73 1"/>
                        <a:gd name="f86" fmla="*/ 1088014 f72 1"/>
                        <a:gd name="f87" fmla="*/ 294322 f73 1"/>
                        <a:gd name="f88" fmla="*/ 1181168 f72 1"/>
                        <a:gd name="f89" fmla="*/ 422814 f73 1"/>
                        <a:gd name="f90" fmla="*/ 1297945 f72 1"/>
                        <a:gd name="f91" fmla="*/ 580834 f73 1"/>
                        <a:gd name="f92" fmla="*/ 1370335 f72 1"/>
                        <a:gd name="f93" fmla="*/ 738854 f73 1"/>
                        <a:gd name="f94" fmla="*/ 867346 f73 1"/>
                        <a:gd name="f95" fmla="*/ 894873 f73 1"/>
                        <a:gd name="f96" fmla="*/ 902398 f73 1"/>
                        <a:gd name="f97" fmla="+- f74 0 f1"/>
                        <a:gd name="f98" fmla="*/ f77 1 1161668"/>
                        <a:gd name="f99" fmla="*/ f78 1 1370335"/>
                        <a:gd name="f100" fmla="*/ f79 1 1161668"/>
                        <a:gd name="f101" fmla="*/ f80 1 1370335"/>
                        <a:gd name="f102" fmla="*/ f81 1 1161668"/>
                        <a:gd name="f103" fmla="*/ f82 1 1370335"/>
                        <a:gd name="f104" fmla="*/ f83 1 1161668"/>
                        <a:gd name="f105" fmla="*/ f84 1 1370335"/>
                        <a:gd name="f106" fmla="*/ f85 1 1161668"/>
                        <a:gd name="f107" fmla="*/ f86 1 1370335"/>
                        <a:gd name="f108" fmla="*/ f87 1 1161668"/>
                        <a:gd name="f109" fmla="*/ f88 1 1370335"/>
                        <a:gd name="f110" fmla="*/ f89 1 1161668"/>
                        <a:gd name="f111" fmla="*/ f90 1 1370335"/>
                        <a:gd name="f112" fmla="*/ f91 1 1161668"/>
                        <a:gd name="f113" fmla="*/ f92 1 1370335"/>
                        <a:gd name="f114" fmla="*/ f93 1 1161668"/>
                        <a:gd name="f115" fmla="*/ f94 1 1161668"/>
                        <a:gd name="f116" fmla="*/ f95 1 1161668"/>
                        <a:gd name="f117" fmla="*/ f96 1 1161668"/>
                        <a:gd name="f118" fmla="*/ f68 1 f75"/>
                        <a:gd name="f119" fmla="*/ f69 1 f75"/>
                        <a:gd name="f120" fmla="*/ f68 1 f76"/>
                        <a:gd name="f121" fmla="*/ f70 1 f76"/>
                        <a:gd name="f122" fmla="*/ f98 1 f75"/>
                        <a:gd name="f123" fmla="*/ f99 1 f76"/>
                        <a:gd name="f124" fmla="*/ f100 1 f75"/>
                        <a:gd name="f125" fmla="*/ f101 1 f76"/>
                        <a:gd name="f126" fmla="*/ f102 1 f75"/>
                        <a:gd name="f127" fmla="*/ f103 1 f76"/>
                        <a:gd name="f128" fmla="*/ f104 1 f75"/>
                        <a:gd name="f129" fmla="*/ f105 1 f76"/>
                        <a:gd name="f130" fmla="*/ f106 1 f75"/>
                        <a:gd name="f131" fmla="*/ f107 1 f76"/>
                        <a:gd name="f132" fmla="*/ f108 1 f75"/>
                        <a:gd name="f133" fmla="*/ f109 1 f76"/>
                        <a:gd name="f134" fmla="*/ f110 1 f75"/>
                        <a:gd name="f135" fmla="*/ f111 1 f76"/>
                        <a:gd name="f136" fmla="*/ f112 1 f75"/>
                        <a:gd name="f137" fmla="*/ f113 1 f76"/>
                        <a:gd name="f138" fmla="*/ f114 1 f75"/>
                        <a:gd name="f139" fmla="*/ f115 1 f75"/>
                        <a:gd name="f140" fmla="*/ f116 1 f75"/>
                        <a:gd name="f141" fmla="*/ f117 1 f75"/>
                        <a:gd name="f142" fmla="*/ f118 f66 1"/>
                        <a:gd name="f143" fmla="*/ f119 f66 1"/>
                        <a:gd name="f144" fmla="*/ f121 f67 1"/>
                        <a:gd name="f145" fmla="*/ f120 f67 1"/>
                        <a:gd name="f146" fmla="*/ f122 f66 1"/>
                        <a:gd name="f147" fmla="*/ f123 f67 1"/>
                        <a:gd name="f148" fmla="*/ f124 f66 1"/>
                        <a:gd name="f149" fmla="*/ f125 f67 1"/>
                        <a:gd name="f150" fmla="*/ f126 f66 1"/>
                        <a:gd name="f151" fmla="*/ f127 f67 1"/>
                        <a:gd name="f152" fmla="*/ f128 f66 1"/>
                        <a:gd name="f153" fmla="*/ f129 f67 1"/>
                        <a:gd name="f154" fmla="*/ f130 f66 1"/>
                        <a:gd name="f155" fmla="*/ f131 f67 1"/>
                        <a:gd name="f156" fmla="*/ f132 f66 1"/>
                        <a:gd name="f157" fmla="*/ f133 f67 1"/>
                        <a:gd name="f158" fmla="*/ f134 f66 1"/>
                        <a:gd name="f159" fmla="*/ f135 f67 1"/>
                        <a:gd name="f160" fmla="*/ f136 f66 1"/>
                        <a:gd name="f161" fmla="*/ f137 f67 1"/>
                        <a:gd name="f162" fmla="*/ f138 f66 1"/>
                        <a:gd name="f163" fmla="*/ f139 f66 1"/>
                        <a:gd name="f164" fmla="*/ f140 f66 1"/>
                        <a:gd name="f165" fmla="*/ f141 f66 1"/>
                      </a:gdLst>
                      <a:ahLst/>
                      <a:cxnLst>
                        <a:cxn ang="3cd4">
                          <a:pos x="hc" y="t"/>
                        </a:cxn>
                        <a:cxn ang="0">
                          <a:pos x="r" y="vc"/>
                        </a:cxn>
                        <a:cxn ang="cd4">
                          <a:pos x="hc" y="b"/>
                        </a:cxn>
                        <a:cxn ang="cd2">
                          <a:pos x="l" y="vc"/>
                        </a:cxn>
                        <a:cxn ang="f97">
                          <a:pos x="f146" y="f147"/>
                        </a:cxn>
                        <a:cxn ang="f97">
                          <a:pos x="f148" y="f149"/>
                        </a:cxn>
                        <a:cxn ang="f97">
                          <a:pos x="f150" y="f151"/>
                        </a:cxn>
                        <a:cxn ang="f97">
                          <a:pos x="f152" y="f153"/>
                        </a:cxn>
                        <a:cxn ang="f97">
                          <a:pos x="f154" y="f155"/>
                        </a:cxn>
                        <a:cxn ang="f97">
                          <a:pos x="f154" y="f155"/>
                        </a:cxn>
                        <a:cxn ang="f97">
                          <a:pos x="f156" y="f157"/>
                        </a:cxn>
                        <a:cxn ang="f97">
                          <a:pos x="f158" y="f159"/>
                        </a:cxn>
                        <a:cxn ang="f97">
                          <a:pos x="f160" y="f161"/>
                        </a:cxn>
                        <a:cxn ang="f97">
                          <a:pos x="f162" y="f159"/>
                        </a:cxn>
                        <a:cxn ang="f97">
                          <a:pos x="f163" y="f157"/>
                        </a:cxn>
                        <a:cxn ang="f97">
                          <a:pos x="f164" y="f155"/>
                        </a:cxn>
                        <a:cxn ang="f97">
                          <a:pos x="f164" y="f155"/>
                        </a:cxn>
                        <a:cxn ang="f97">
                          <a:pos x="f165" y="f153"/>
                        </a:cxn>
                        <a:cxn ang="f97">
                          <a:pos x="f146" y="f147"/>
                        </a:cxn>
                      </a:cxnLst>
                      <a:rect l="f142" t="f145" r="f143" b="f144"/>
                      <a:pathLst>
                        <a:path w="1161668" h="1370335">
                          <a:moveTo>
                            <a:pt x="f6" y="f8"/>
                          </a:moveTo>
                          <a:cubicBezTo>
                            <a:pt x="f6" y="f9"/>
                            <a:pt x="f10" y="f11"/>
                            <a:pt x="f12" y="f13"/>
                          </a:cubicBezTo>
                          <a:cubicBezTo>
                            <a:pt x="f14" y="f15"/>
                            <a:pt x="f16" y="f17"/>
                            <a:pt x="f18" y="f19"/>
                          </a:cubicBezTo>
                          <a:cubicBezTo>
                            <a:pt x="f20" y="f21"/>
                            <a:pt x="f22" y="f23"/>
                            <a:pt x="f24" y="f25"/>
                          </a:cubicBezTo>
                          <a:cubicBezTo>
                            <a:pt x="f26" y="f27"/>
                            <a:pt x="f28" y="f29"/>
                            <a:pt x="f30" y="f31"/>
                          </a:cubicBezTo>
                          <a:lnTo>
                            <a:pt x="f30" y="f31"/>
                          </a:lnTo>
                          <a:cubicBezTo>
                            <a:pt x="f32" y="f33"/>
                            <a:pt x="f34" y="f35"/>
                            <a:pt x="f36" y="f37"/>
                          </a:cubicBezTo>
                          <a:cubicBezTo>
                            <a:pt x="f38" y="f39"/>
                            <a:pt x="f40" y="f41"/>
                            <a:pt x="f42" y="f43"/>
                          </a:cubicBezTo>
                          <a:cubicBezTo>
                            <a:pt x="f44" y="f45"/>
                            <a:pt x="f46" y="f7"/>
                            <a:pt x="f47" y="f7"/>
                          </a:cubicBezTo>
                          <a:cubicBezTo>
                            <a:pt x="f48" y="f7"/>
                            <a:pt x="f49" y="f45"/>
                            <a:pt x="f50" y="f43"/>
                          </a:cubicBezTo>
                          <a:cubicBezTo>
                            <a:pt x="f51" y="f52"/>
                            <a:pt x="f53" y="f54"/>
                            <a:pt x="f55" y="f37"/>
                          </a:cubicBezTo>
                          <a:cubicBezTo>
                            <a:pt x="f56" y="f35"/>
                            <a:pt x="f57" y="f33"/>
                            <a:pt x="f58" y="f31"/>
                          </a:cubicBezTo>
                          <a:lnTo>
                            <a:pt x="f58" y="f31"/>
                          </a:lnTo>
                          <a:cubicBezTo>
                            <a:pt x="f59" y="f29"/>
                            <a:pt x="f60" y="f27"/>
                            <a:pt x="f61" y="f25"/>
                          </a:cubicBezTo>
                          <a:cubicBezTo>
                            <a:pt x="f62" y="f63"/>
                            <a:pt x="f6" y="f64"/>
                            <a:pt x="f6" y="f8"/>
                          </a:cubicBezTo>
                          <a:close/>
                        </a:path>
                      </a:pathLst>
                    </a:custGeom>
                    <a:solidFill>
                      <a:srgbClr val="F2F2F2"/>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ptos"/>
                      </a:endParaRPr>
                    </a:p>
                  </p:txBody>
                </p:sp>
                <p:sp>
                  <p:nvSpPr>
                    <p:cNvPr id="42" name="Freeform: Shape 223">
                      <a:extLst>
                        <a:ext uri="{FF2B5EF4-FFF2-40B4-BE49-F238E27FC236}">
                          <a16:creationId xmlns:a16="http://schemas.microsoft.com/office/drawing/2014/main" id="{74EA2BD1-C487-805B-5425-19ECE8DE8537}"/>
                        </a:ext>
                      </a:extLst>
                    </p:cNvPr>
                    <p:cNvSpPr/>
                    <p:nvPr/>
                  </p:nvSpPr>
                  <p:spPr>
                    <a:xfrm>
                      <a:off x="3286792" y="4222333"/>
                      <a:ext cx="1238253" cy="657417"/>
                    </a:xfrm>
                    <a:custGeom>
                      <a:avLst/>
                      <a:gdLst>
                        <a:gd name="f0" fmla="val 10800000"/>
                        <a:gd name="f1" fmla="val 5400000"/>
                        <a:gd name="f2" fmla="val 180"/>
                        <a:gd name="f3" fmla="val w"/>
                        <a:gd name="f4" fmla="val h"/>
                        <a:gd name="f5" fmla="val 0"/>
                        <a:gd name="f6" fmla="val 1238250"/>
                        <a:gd name="f7" fmla="val 657415"/>
                        <a:gd name="f8" fmla="val 619125"/>
                        <a:gd name="f9" fmla="val 277749"/>
                        <a:gd name="f10" fmla="val 379666"/>
                        <a:gd name="f11" fmla="val 38290"/>
                        <a:gd name="f12" fmla="val 17145"/>
                        <a:gd name="f13" fmla="val 59436"/>
                        <a:gd name="f14" fmla="val 76581"/>
                        <a:gd name="f15" fmla="val 337471"/>
                        <a:gd name="f16" fmla="val 319945"/>
                        <a:gd name="f17" fmla="val 580834"/>
                        <a:gd name="f18" fmla="val 918305"/>
                        <a:gd name="f19" fmla="val 1161669"/>
                        <a:gd name="f20" fmla="val 1178814"/>
                        <a:gd name="f21" fmla="val 1199959"/>
                        <a:gd name="f22" fmla="val 1221105"/>
                        <a:gd name="f23" fmla="val 960501"/>
                        <a:gd name="f24" fmla="+- 0 0 -90"/>
                        <a:gd name="f25" fmla="*/ f3 1 1238250"/>
                        <a:gd name="f26" fmla="*/ f4 1 657415"/>
                        <a:gd name="f27" fmla="val f5"/>
                        <a:gd name="f28" fmla="val f6"/>
                        <a:gd name="f29" fmla="val f7"/>
                        <a:gd name="f30" fmla="*/ f24 f0 1"/>
                        <a:gd name="f31" fmla="+- f29 0 f27"/>
                        <a:gd name="f32" fmla="+- f28 0 f27"/>
                        <a:gd name="f33" fmla="*/ f30 1 f2"/>
                        <a:gd name="f34" fmla="*/ f32 1 1238250"/>
                        <a:gd name="f35" fmla="*/ f31 1 657415"/>
                        <a:gd name="f36" fmla="*/ 619125 f32 1"/>
                        <a:gd name="f37" fmla="*/ 657415 f31 1"/>
                        <a:gd name="f38" fmla="*/ 0 f32 1"/>
                        <a:gd name="f39" fmla="*/ 38290 f31 1"/>
                        <a:gd name="f40" fmla="*/ 38290 f32 1"/>
                        <a:gd name="f41" fmla="*/ 0 f31 1"/>
                        <a:gd name="f42" fmla="*/ 76581 f32 1"/>
                        <a:gd name="f43" fmla="*/ 580834 f31 1"/>
                        <a:gd name="f44" fmla="*/ 1161669 f32 1"/>
                        <a:gd name="f45" fmla="*/ 1199959 f32 1"/>
                        <a:gd name="f46" fmla="*/ 1238250 f32 1"/>
                        <a:gd name="f47" fmla="+- f33 0 f1"/>
                        <a:gd name="f48" fmla="*/ f36 1 1238250"/>
                        <a:gd name="f49" fmla="*/ f37 1 657415"/>
                        <a:gd name="f50" fmla="*/ f38 1 1238250"/>
                        <a:gd name="f51" fmla="*/ f39 1 657415"/>
                        <a:gd name="f52" fmla="*/ f40 1 1238250"/>
                        <a:gd name="f53" fmla="*/ f41 1 657415"/>
                        <a:gd name="f54" fmla="*/ f42 1 1238250"/>
                        <a:gd name="f55" fmla="*/ f43 1 657415"/>
                        <a:gd name="f56" fmla="*/ f44 1 1238250"/>
                        <a:gd name="f57" fmla="*/ f45 1 1238250"/>
                        <a:gd name="f58" fmla="*/ f46 1 1238250"/>
                        <a:gd name="f59" fmla="*/ f27 1 f34"/>
                        <a:gd name="f60" fmla="*/ f28 1 f34"/>
                        <a:gd name="f61" fmla="*/ f27 1 f35"/>
                        <a:gd name="f62" fmla="*/ f29 1 f35"/>
                        <a:gd name="f63" fmla="*/ f48 1 f34"/>
                        <a:gd name="f64" fmla="*/ f49 1 f35"/>
                        <a:gd name="f65" fmla="*/ f50 1 f34"/>
                        <a:gd name="f66" fmla="*/ f51 1 f35"/>
                        <a:gd name="f67" fmla="*/ f52 1 f34"/>
                        <a:gd name="f68" fmla="*/ f53 1 f35"/>
                        <a:gd name="f69" fmla="*/ f54 1 f34"/>
                        <a:gd name="f70" fmla="*/ f55 1 f35"/>
                        <a:gd name="f71" fmla="*/ f56 1 f34"/>
                        <a:gd name="f72" fmla="*/ f57 1 f34"/>
                        <a:gd name="f73" fmla="*/ f58 1 f34"/>
                        <a:gd name="f74" fmla="*/ f59 f25 1"/>
                        <a:gd name="f75" fmla="*/ f60 f25 1"/>
                        <a:gd name="f76" fmla="*/ f62 f26 1"/>
                        <a:gd name="f77" fmla="*/ f61 f26 1"/>
                        <a:gd name="f78" fmla="*/ f63 f25 1"/>
                        <a:gd name="f79" fmla="*/ f64 f26 1"/>
                        <a:gd name="f80" fmla="*/ f65 f25 1"/>
                        <a:gd name="f81" fmla="*/ f66 f26 1"/>
                        <a:gd name="f82" fmla="*/ f67 f25 1"/>
                        <a:gd name="f83" fmla="*/ f68 f26 1"/>
                        <a:gd name="f84" fmla="*/ f69 f25 1"/>
                        <a:gd name="f85" fmla="*/ f70 f26 1"/>
                        <a:gd name="f86" fmla="*/ f71 f25 1"/>
                        <a:gd name="f87" fmla="*/ f72 f25 1"/>
                        <a:gd name="f88" fmla="*/ f73 f25 1"/>
                      </a:gdLst>
                      <a:ahLst/>
                      <a:cxnLst>
                        <a:cxn ang="3cd4">
                          <a:pos x="hc" y="t"/>
                        </a:cxn>
                        <a:cxn ang="0">
                          <a:pos x="r" y="vc"/>
                        </a:cxn>
                        <a:cxn ang="cd4">
                          <a:pos x="hc" y="b"/>
                        </a:cxn>
                        <a:cxn ang="cd2">
                          <a:pos x="l" y="vc"/>
                        </a:cxn>
                        <a:cxn ang="f47">
                          <a:pos x="f78" y="f79"/>
                        </a:cxn>
                        <a:cxn ang="f47">
                          <a:pos x="f80" y="f81"/>
                        </a:cxn>
                        <a:cxn ang="f47">
                          <a:pos x="f82" y="f83"/>
                        </a:cxn>
                        <a:cxn ang="f47">
                          <a:pos x="f84" y="f81"/>
                        </a:cxn>
                        <a:cxn ang="f47">
                          <a:pos x="f78" y="f85"/>
                        </a:cxn>
                        <a:cxn ang="f47">
                          <a:pos x="f86" y="f81"/>
                        </a:cxn>
                        <a:cxn ang="f47">
                          <a:pos x="f87" y="f83"/>
                        </a:cxn>
                        <a:cxn ang="f47">
                          <a:pos x="f88" y="f81"/>
                        </a:cxn>
                        <a:cxn ang="f47">
                          <a:pos x="f78" y="f79"/>
                        </a:cxn>
                      </a:cxnLst>
                      <a:rect l="f74" t="f77" r="f75" b="f76"/>
                      <a:pathLst>
                        <a:path w="1238250" h="657415">
                          <a:moveTo>
                            <a:pt x="f8" y="f7"/>
                          </a:moveTo>
                          <a:cubicBezTo>
                            <a:pt x="f9" y="f7"/>
                            <a:pt x="f5" y="f10"/>
                            <a:pt x="f5" y="f11"/>
                          </a:cubicBezTo>
                          <a:cubicBezTo>
                            <a:pt x="f5" y="f12"/>
                            <a:pt x="f12" y="f5"/>
                            <a:pt x="f11" y="f5"/>
                          </a:cubicBezTo>
                          <a:cubicBezTo>
                            <a:pt x="f13" y="f5"/>
                            <a:pt x="f14" y="f12"/>
                            <a:pt x="f14" y="f11"/>
                          </a:cubicBezTo>
                          <a:cubicBezTo>
                            <a:pt x="f14" y="f15"/>
                            <a:pt x="f16" y="f17"/>
                            <a:pt x="f8" y="f17"/>
                          </a:cubicBezTo>
                          <a:cubicBezTo>
                            <a:pt x="f18" y="f17"/>
                            <a:pt x="f19" y="f15"/>
                            <a:pt x="f19" y="f11"/>
                          </a:cubicBezTo>
                          <a:cubicBezTo>
                            <a:pt x="f19" y="f12"/>
                            <a:pt x="f20" y="f5"/>
                            <a:pt x="f21" y="f5"/>
                          </a:cubicBezTo>
                          <a:cubicBezTo>
                            <a:pt x="f22" y="f5"/>
                            <a:pt x="f6" y="f12"/>
                            <a:pt x="f6" y="f11"/>
                          </a:cubicBezTo>
                          <a:cubicBezTo>
                            <a:pt x="f6" y="f10"/>
                            <a:pt x="f23" y="f7"/>
                            <a:pt x="f8" y="f7"/>
                          </a:cubicBezTo>
                          <a:close/>
                        </a:path>
                      </a:pathLst>
                    </a:custGeom>
                    <a:gradFill>
                      <a:gsLst>
                        <a:gs pos="0">
                          <a:srgbClr val="FF598A"/>
                        </a:gs>
                        <a:gs pos="100000">
                          <a:srgbClr val="FF8A9C"/>
                        </a:gs>
                      </a:gsLst>
                      <a:lin ang="108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grpSp>
              <p:grpSp>
                <p:nvGrpSpPr>
                  <p:cNvPr id="37" name="Group 7">
                    <a:extLst>
                      <a:ext uri="{FF2B5EF4-FFF2-40B4-BE49-F238E27FC236}">
                        <a16:creationId xmlns:a16="http://schemas.microsoft.com/office/drawing/2014/main" id="{C5A2F1FE-FD69-7AC6-FCFC-E22C02D2FD71}"/>
                      </a:ext>
                    </a:extLst>
                  </p:cNvPr>
                  <p:cNvGrpSpPr/>
                  <p:nvPr/>
                </p:nvGrpSpPr>
                <p:grpSpPr>
                  <a:xfrm>
                    <a:off x="3776472" y="4712012"/>
                    <a:ext cx="258884" cy="258884"/>
                    <a:chOff x="3776472" y="4712012"/>
                    <a:chExt cx="258884" cy="258884"/>
                  </a:xfrm>
                </p:grpSpPr>
                <p:sp>
                  <p:nvSpPr>
                    <p:cNvPr id="38" name="Freeform: Shape 225">
                      <a:extLst>
                        <a:ext uri="{FF2B5EF4-FFF2-40B4-BE49-F238E27FC236}">
                          <a16:creationId xmlns:a16="http://schemas.microsoft.com/office/drawing/2014/main" id="{D5294C68-9F0E-E5B1-0C57-E1496BBFD3BF}"/>
                        </a:ext>
                      </a:extLst>
                    </p:cNvPr>
                    <p:cNvSpPr/>
                    <p:nvPr/>
                  </p:nvSpPr>
                  <p:spPr>
                    <a:xfrm>
                      <a:off x="3776472" y="4712012"/>
                      <a:ext cx="258884" cy="258884"/>
                    </a:xfrm>
                    <a:custGeom>
                      <a:avLst/>
                      <a:gdLst>
                        <a:gd name="f0" fmla="val 10800000"/>
                        <a:gd name="f1" fmla="val 5400000"/>
                        <a:gd name="f2" fmla="val 180"/>
                        <a:gd name="f3" fmla="val w"/>
                        <a:gd name="f4" fmla="val h"/>
                        <a:gd name="f5" fmla="val 0"/>
                        <a:gd name="f6" fmla="val 258889"/>
                        <a:gd name="f7" fmla="val 258890"/>
                        <a:gd name="f8" fmla="val 129445"/>
                        <a:gd name="f9" fmla="val 200935"/>
                        <a:gd name="f10" fmla="val 57954"/>
                        <a:gd name="f11" fmla="+- 0 0 -90"/>
                        <a:gd name="f12" fmla="*/ f3 1 258889"/>
                        <a:gd name="f13" fmla="*/ f4 1 258889"/>
                        <a:gd name="f14" fmla="val f5"/>
                        <a:gd name="f15" fmla="val f6"/>
                        <a:gd name="f16" fmla="*/ f11 f0 1"/>
                        <a:gd name="f17" fmla="+- f15 0 f14"/>
                        <a:gd name="f18" fmla="*/ f16 1 f2"/>
                        <a:gd name="f19" fmla="*/ f17 1 258889"/>
                        <a:gd name="f20" fmla="*/ 258890 f17 1"/>
                        <a:gd name="f21" fmla="*/ 129445 f17 1"/>
                        <a:gd name="f22" fmla="*/ 0 f17 1"/>
                        <a:gd name="f23" fmla="+- f18 0 f1"/>
                        <a:gd name="f24" fmla="*/ f20 1 258889"/>
                        <a:gd name="f25" fmla="*/ f21 1 258889"/>
                        <a:gd name="f26" fmla="*/ f22 1 258889"/>
                        <a:gd name="f27" fmla="*/ f14 1 f19"/>
                        <a:gd name="f28" fmla="*/ f15 1 f19"/>
                        <a:gd name="f29" fmla="*/ f24 1 f19"/>
                        <a:gd name="f30" fmla="*/ f25 1 f19"/>
                        <a:gd name="f31" fmla="*/ f26 1 f19"/>
                        <a:gd name="f32" fmla="*/ f27 f12 1"/>
                        <a:gd name="f33" fmla="*/ f28 f12 1"/>
                        <a:gd name="f34" fmla="*/ f28 f13 1"/>
                        <a:gd name="f35" fmla="*/ f27 f13 1"/>
                        <a:gd name="f36" fmla="*/ f29 f12 1"/>
                        <a:gd name="f37" fmla="*/ f30 f13 1"/>
                        <a:gd name="f38" fmla="*/ f30 f12 1"/>
                        <a:gd name="f39" fmla="*/ f29 f13 1"/>
                        <a:gd name="f40" fmla="*/ f31 f12 1"/>
                        <a:gd name="f41" fmla="*/ f31 f13 1"/>
                      </a:gdLst>
                      <a:ahLst/>
                      <a:cxnLst>
                        <a:cxn ang="3cd4">
                          <a:pos x="hc" y="t"/>
                        </a:cxn>
                        <a:cxn ang="0">
                          <a:pos x="r" y="vc"/>
                        </a:cxn>
                        <a:cxn ang="cd4">
                          <a:pos x="hc" y="b"/>
                        </a:cxn>
                        <a:cxn ang="cd2">
                          <a:pos x="l" y="vc"/>
                        </a:cxn>
                        <a:cxn ang="f23">
                          <a:pos x="f36" y="f37"/>
                        </a:cxn>
                        <a:cxn ang="f23">
                          <a:pos x="f38" y="f39"/>
                        </a:cxn>
                        <a:cxn ang="f23">
                          <a:pos x="f40" y="f37"/>
                        </a:cxn>
                        <a:cxn ang="f23">
                          <a:pos x="f38" y="f41"/>
                        </a:cxn>
                        <a:cxn ang="f23">
                          <a:pos x="f36" y="f37"/>
                        </a:cxn>
                      </a:cxnLst>
                      <a:rect l="f32" t="f35" r="f33" b="f34"/>
                      <a:pathLst>
                        <a:path w="258889" h="258889">
                          <a:moveTo>
                            <a:pt x="f7" y="f8"/>
                          </a:moveTo>
                          <a:cubicBezTo>
                            <a:pt x="f7" y="f9"/>
                            <a:pt x="f9" y="f7"/>
                            <a:pt x="f8" y="f7"/>
                          </a:cubicBezTo>
                          <a:cubicBezTo>
                            <a:pt x="f10" y="f7"/>
                            <a:pt x="f5" y="f9"/>
                            <a:pt x="f5" y="f8"/>
                          </a:cubicBezTo>
                          <a:cubicBezTo>
                            <a:pt x="f5" y="f10"/>
                            <a:pt x="f10" y="f5"/>
                            <a:pt x="f8" y="f5"/>
                          </a:cubicBezTo>
                          <a:cubicBezTo>
                            <a:pt x="f9" y="f5"/>
                            <a:pt x="f7" y="f10"/>
                            <a:pt x="f7" y="f8"/>
                          </a:cubicBez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ptos"/>
                      </a:endParaRPr>
                    </a:p>
                  </p:txBody>
                </p:sp>
                <p:sp>
                  <p:nvSpPr>
                    <p:cNvPr id="39" name="Freeform: Shape 226">
                      <a:extLst>
                        <a:ext uri="{FF2B5EF4-FFF2-40B4-BE49-F238E27FC236}">
                          <a16:creationId xmlns:a16="http://schemas.microsoft.com/office/drawing/2014/main" id="{4455119A-8DE8-7BA3-ADE7-A28CC1FDC0D1}"/>
                        </a:ext>
                      </a:extLst>
                    </p:cNvPr>
                    <p:cNvSpPr/>
                    <p:nvPr/>
                  </p:nvSpPr>
                  <p:spPr>
                    <a:xfrm>
                      <a:off x="3840287" y="4775838"/>
                      <a:ext cx="131252" cy="131252"/>
                    </a:xfrm>
                    <a:custGeom>
                      <a:avLst/>
                      <a:gdLst>
                        <a:gd name="f0" fmla="val 10800000"/>
                        <a:gd name="f1" fmla="val 5400000"/>
                        <a:gd name="f2" fmla="val 180"/>
                        <a:gd name="f3" fmla="val w"/>
                        <a:gd name="f4" fmla="val h"/>
                        <a:gd name="f5" fmla="val 0"/>
                        <a:gd name="f6" fmla="val 131254"/>
                        <a:gd name="f7" fmla="val 65627"/>
                        <a:gd name="f8" fmla="val 29432"/>
                        <a:gd name="f9" fmla="val 101823"/>
                        <a:gd name="f10" fmla="val 101822"/>
                        <a:gd name="f11" fmla="+- 0 0 -90"/>
                        <a:gd name="f12" fmla="*/ f3 1 131254"/>
                        <a:gd name="f13" fmla="*/ f4 1 131254"/>
                        <a:gd name="f14" fmla="val f5"/>
                        <a:gd name="f15" fmla="val f6"/>
                        <a:gd name="f16" fmla="*/ f11 f0 1"/>
                        <a:gd name="f17" fmla="+- f15 0 f14"/>
                        <a:gd name="f18" fmla="*/ f16 1 f2"/>
                        <a:gd name="f19" fmla="*/ f17 1 131254"/>
                        <a:gd name="f20" fmla="*/ 65627 f17 1"/>
                        <a:gd name="f21" fmla="*/ 131254 f17 1"/>
                        <a:gd name="f22" fmla="*/ 0 f17 1"/>
                        <a:gd name="f23" fmla="+- f18 0 f1"/>
                        <a:gd name="f24" fmla="*/ f20 1 131254"/>
                        <a:gd name="f25" fmla="*/ f21 1 131254"/>
                        <a:gd name="f26" fmla="*/ f22 1 131254"/>
                        <a:gd name="f27" fmla="*/ f14 1 f19"/>
                        <a:gd name="f28" fmla="*/ f15 1 f19"/>
                        <a:gd name="f29" fmla="*/ f24 1 f19"/>
                        <a:gd name="f30" fmla="*/ f25 1 f19"/>
                        <a:gd name="f31" fmla="*/ f26 1 f19"/>
                        <a:gd name="f32" fmla="*/ f27 f12 1"/>
                        <a:gd name="f33" fmla="*/ f28 f12 1"/>
                        <a:gd name="f34" fmla="*/ f28 f13 1"/>
                        <a:gd name="f35" fmla="*/ f27 f13 1"/>
                        <a:gd name="f36" fmla="*/ f29 f12 1"/>
                        <a:gd name="f37" fmla="*/ f30 f13 1"/>
                        <a:gd name="f38" fmla="*/ f31 f12 1"/>
                        <a:gd name="f39" fmla="*/ f29 f13 1"/>
                        <a:gd name="f40" fmla="*/ f31 f13 1"/>
                        <a:gd name="f41" fmla="*/ f30 f12 1"/>
                      </a:gdLst>
                      <a:ahLst/>
                      <a:cxnLst>
                        <a:cxn ang="3cd4">
                          <a:pos x="hc" y="t"/>
                        </a:cxn>
                        <a:cxn ang="0">
                          <a:pos x="r" y="vc"/>
                        </a:cxn>
                        <a:cxn ang="cd4">
                          <a:pos x="hc" y="b"/>
                        </a:cxn>
                        <a:cxn ang="cd2">
                          <a:pos x="l" y="vc"/>
                        </a:cxn>
                        <a:cxn ang="f23">
                          <a:pos x="f36" y="f37"/>
                        </a:cxn>
                        <a:cxn ang="f23">
                          <a:pos x="f38" y="f39"/>
                        </a:cxn>
                        <a:cxn ang="f23">
                          <a:pos x="f36" y="f40"/>
                        </a:cxn>
                        <a:cxn ang="f23">
                          <a:pos x="f41" y="f39"/>
                        </a:cxn>
                        <a:cxn ang="f23">
                          <a:pos x="f36" y="f37"/>
                        </a:cxn>
                      </a:cxnLst>
                      <a:rect l="f32" t="f35" r="f33" b="f34"/>
                      <a:pathLst>
                        <a:path w="131254" h="131254">
                          <a:moveTo>
                            <a:pt x="f7" y="f6"/>
                          </a:moveTo>
                          <a:cubicBezTo>
                            <a:pt x="f8" y="f6"/>
                            <a:pt x="f5" y="f9"/>
                            <a:pt x="f5" y="f7"/>
                          </a:cubicBezTo>
                          <a:cubicBezTo>
                            <a:pt x="f5" y="f8"/>
                            <a:pt x="f8" y="f5"/>
                            <a:pt x="f7" y="f5"/>
                          </a:cubicBezTo>
                          <a:cubicBezTo>
                            <a:pt x="f10" y="f5"/>
                            <a:pt x="f6" y="f8"/>
                            <a:pt x="f6" y="f7"/>
                          </a:cubicBezTo>
                          <a:cubicBezTo>
                            <a:pt x="f6" y="f9"/>
                            <a:pt x="f10" y="f6"/>
                            <a:pt x="f7" y="f6"/>
                          </a:cubicBezTo>
                          <a:close/>
                        </a:path>
                      </a:pathLst>
                    </a:custGeom>
                    <a:gradFill>
                      <a:gsLst>
                        <a:gs pos="0">
                          <a:srgbClr val="FF598A"/>
                        </a:gs>
                        <a:gs pos="100000">
                          <a:srgbClr val="FF8A9C"/>
                        </a:gs>
                      </a:gsLst>
                      <a:lin ang="108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grpSp>
            </p:grpSp>
            <p:sp>
              <p:nvSpPr>
                <p:cNvPr id="35" name="Freeform: Shape 221">
                  <a:extLst>
                    <a:ext uri="{FF2B5EF4-FFF2-40B4-BE49-F238E27FC236}">
                      <a16:creationId xmlns:a16="http://schemas.microsoft.com/office/drawing/2014/main" id="{E648168C-F05D-17E2-2FDF-7F8C69FD5733}"/>
                    </a:ext>
                  </a:extLst>
                </p:cNvPr>
                <p:cNvSpPr/>
                <p:nvPr/>
              </p:nvSpPr>
              <p:spPr>
                <a:xfrm>
                  <a:off x="3525679" y="3880960"/>
                  <a:ext cx="766002" cy="766002"/>
                </a:xfrm>
                <a:custGeom>
                  <a:avLst/>
                  <a:gdLst>
                    <a:gd name="f0" fmla="val 10800000"/>
                    <a:gd name="f1" fmla="val 5400000"/>
                    <a:gd name="f2" fmla="val 180"/>
                    <a:gd name="f3" fmla="val w"/>
                    <a:gd name="f4" fmla="val h"/>
                    <a:gd name="f5" fmla="val 0"/>
                    <a:gd name="f6" fmla="val 766000"/>
                    <a:gd name="f7" fmla="val 766001"/>
                    <a:gd name="f8" fmla="val 383000"/>
                    <a:gd name="f9" fmla="val 594525"/>
                    <a:gd name="f10" fmla="val 594526"/>
                    <a:gd name="f11" fmla="val 171475"/>
                    <a:gd name="f12" fmla="+- 0 0 -90"/>
                    <a:gd name="f13" fmla="*/ f3 1 766000"/>
                    <a:gd name="f14" fmla="*/ f4 1 766000"/>
                    <a:gd name="f15" fmla="val f5"/>
                    <a:gd name="f16" fmla="val f6"/>
                    <a:gd name="f17" fmla="*/ f12 f0 1"/>
                    <a:gd name="f18" fmla="+- f16 0 f15"/>
                    <a:gd name="f19" fmla="*/ f17 1 f2"/>
                    <a:gd name="f20" fmla="*/ f18 1 766000"/>
                    <a:gd name="f21" fmla="*/ 766001 f18 1"/>
                    <a:gd name="f22" fmla="*/ 383000 f18 1"/>
                    <a:gd name="f23" fmla="*/ 766000 f18 1"/>
                    <a:gd name="f24" fmla="*/ 0 f18 1"/>
                    <a:gd name="f25" fmla="+- f19 0 f1"/>
                    <a:gd name="f26" fmla="*/ f21 1 766000"/>
                    <a:gd name="f27" fmla="*/ f22 1 766000"/>
                    <a:gd name="f28" fmla="*/ f23 1 766000"/>
                    <a:gd name="f29" fmla="*/ f24 1 766000"/>
                    <a:gd name="f30" fmla="*/ f15 1 f20"/>
                    <a:gd name="f31" fmla="*/ f16 1 f20"/>
                    <a:gd name="f32" fmla="*/ f26 1 f20"/>
                    <a:gd name="f33" fmla="*/ f27 1 f20"/>
                    <a:gd name="f34" fmla="*/ f28 1 f20"/>
                    <a:gd name="f35" fmla="*/ f29 1 f20"/>
                    <a:gd name="f36" fmla="*/ f30 f13 1"/>
                    <a:gd name="f37" fmla="*/ f31 f13 1"/>
                    <a:gd name="f38" fmla="*/ f31 f14 1"/>
                    <a:gd name="f39" fmla="*/ f30 f14 1"/>
                    <a:gd name="f40" fmla="*/ f32 f13 1"/>
                    <a:gd name="f41" fmla="*/ f33 f14 1"/>
                    <a:gd name="f42" fmla="*/ f33 f13 1"/>
                    <a:gd name="f43" fmla="*/ f34 f14 1"/>
                    <a:gd name="f44" fmla="*/ f35 f13 1"/>
                    <a:gd name="f45" fmla="*/ f35 f14 1"/>
                  </a:gdLst>
                  <a:ahLst/>
                  <a:cxnLst>
                    <a:cxn ang="3cd4">
                      <a:pos x="hc" y="t"/>
                    </a:cxn>
                    <a:cxn ang="0">
                      <a:pos x="r" y="vc"/>
                    </a:cxn>
                    <a:cxn ang="cd4">
                      <a:pos x="hc" y="b"/>
                    </a:cxn>
                    <a:cxn ang="cd2">
                      <a:pos x="l" y="vc"/>
                    </a:cxn>
                    <a:cxn ang="f25">
                      <a:pos x="f40" y="f41"/>
                    </a:cxn>
                    <a:cxn ang="f25">
                      <a:pos x="f42" y="f43"/>
                    </a:cxn>
                    <a:cxn ang="f25">
                      <a:pos x="f44" y="f41"/>
                    </a:cxn>
                    <a:cxn ang="f25">
                      <a:pos x="f42" y="f45"/>
                    </a:cxn>
                    <a:cxn ang="f25">
                      <a:pos x="f40" y="f41"/>
                    </a:cxn>
                  </a:cxnLst>
                  <a:rect l="f36" t="f39" r="f37" b="f38"/>
                  <a:pathLst>
                    <a:path w="766000" h="766000">
                      <a:moveTo>
                        <a:pt x="f7" y="f8"/>
                      </a:moveTo>
                      <a:cubicBezTo>
                        <a:pt x="f7" y="f9"/>
                        <a:pt x="f10" y="f6"/>
                        <a:pt x="f8" y="f6"/>
                      </a:cubicBezTo>
                      <a:cubicBezTo>
                        <a:pt x="f11" y="f6"/>
                        <a:pt x="f5" y="f9"/>
                        <a:pt x="f5" y="f8"/>
                      </a:cubicBezTo>
                      <a:cubicBezTo>
                        <a:pt x="f5" y="f11"/>
                        <a:pt x="f11" y="f5"/>
                        <a:pt x="f8" y="f5"/>
                      </a:cubicBezTo>
                      <a:cubicBezTo>
                        <a:pt x="f10" y="f5"/>
                        <a:pt x="f7" y="f11"/>
                        <a:pt x="f7" y="f8"/>
                      </a:cubicBezTo>
                      <a:close/>
                    </a:path>
                  </a:pathLst>
                </a:custGeom>
                <a:gradFill>
                  <a:gsLst>
                    <a:gs pos="0">
                      <a:srgbClr val="FF598A"/>
                    </a:gs>
                    <a:gs pos="100000">
                      <a:srgbClr val="FF8A9C"/>
                    </a:gs>
                  </a:gsLst>
                  <a:lin ang="10800000"/>
                </a:gra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ptos"/>
                  </a:endParaRPr>
                </a:p>
              </p:txBody>
            </p:sp>
          </p:grpSp>
          <p:grpSp>
            <p:nvGrpSpPr>
              <p:cNvPr id="44" name="Group 14">
                <a:extLst>
                  <a:ext uri="{FF2B5EF4-FFF2-40B4-BE49-F238E27FC236}">
                    <a16:creationId xmlns:a16="http://schemas.microsoft.com/office/drawing/2014/main" id="{F84914E5-39D9-94DE-F0FC-1CAE17E426E5}"/>
                  </a:ext>
                </a:extLst>
              </p:cNvPr>
              <p:cNvGrpSpPr/>
              <p:nvPr/>
            </p:nvGrpSpPr>
            <p:grpSpPr>
              <a:xfrm>
                <a:off x="5349422" y="4150740"/>
                <a:ext cx="1428750" cy="1560953"/>
                <a:chOff x="5381911" y="3334515"/>
                <a:chExt cx="1428750" cy="1560953"/>
              </a:xfrm>
            </p:grpSpPr>
            <p:grpSp>
              <p:nvGrpSpPr>
                <p:cNvPr id="46" name="Group 13">
                  <a:extLst>
                    <a:ext uri="{FF2B5EF4-FFF2-40B4-BE49-F238E27FC236}">
                      <a16:creationId xmlns:a16="http://schemas.microsoft.com/office/drawing/2014/main" id="{4366DFF6-34CA-5BA8-53E6-67C3ADC96312}"/>
                    </a:ext>
                  </a:extLst>
                </p:cNvPr>
                <p:cNvGrpSpPr/>
                <p:nvPr/>
              </p:nvGrpSpPr>
              <p:grpSpPr>
                <a:xfrm>
                  <a:off x="5381911" y="3334515"/>
                  <a:ext cx="1428750" cy="1560953"/>
                  <a:chOff x="5381911" y="3334515"/>
                  <a:chExt cx="1428750" cy="1560953"/>
                </a:xfrm>
              </p:grpSpPr>
              <p:sp>
                <p:nvSpPr>
                  <p:cNvPr id="48" name="Freeform: Shape 250">
                    <a:extLst>
                      <a:ext uri="{FF2B5EF4-FFF2-40B4-BE49-F238E27FC236}">
                        <a16:creationId xmlns:a16="http://schemas.microsoft.com/office/drawing/2014/main" id="{99405490-AA88-D7AD-CA2F-F7B196F2A6A9}"/>
                      </a:ext>
                    </a:extLst>
                  </p:cNvPr>
                  <p:cNvSpPr/>
                  <p:nvPr/>
                </p:nvSpPr>
                <p:spPr>
                  <a:xfrm>
                    <a:off x="5381911" y="3334515"/>
                    <a:ext cx="1428750" cy="1560953"/>
                  </a:xfrm>
                  <a:custGeom>
                    <a:avLst/>
                    <a:gdLst>
                      <a:gd name="f0" fmla="val 10800000"/>
                      <a:gd name="f1" fmla="val 5400000"/>
                      <a:gd name="f2" fmla="val 180"/>
                      <a:gd name="f3" fmla="val w"/>
                      <a:gd name="f4" fmla="val h"/>
                      <a:gd name="f5" fmla="val 0"/>
                      <a:gd name="f6" fmla="val 1428750"/>
                      <a:gd name="f7" fmla="val 1560957"/>
                      <a:gd name="f8" fmla="val 714375"/>
                      <a:gd name="f9" fmla="val 1560862"/>
                      <a:gd name="f10" fmla="val 378238"/>
                      <a:gd name="f11" fmla="val 94869"/>
                      <a:gd name="f12" fmla="val 1312355"/>
                      <a:gd name="f13" fmla="val 45911"/>
                      <a:gd name="f14" fmla="val 985457"/>
                      <a:gd name="f15" fmla="val 17812"/>
                      <a:gd name="f16" fmla="val 960977"/>
                      <a:gd name="f17" fmla="val 924878"/>
                      <a:gd name="f18" fmla="val 884777"/>
                      <a:gd name="f19" fmla="val 651796"/>
                      <a:gd name="f20" fmla="val 116586"/>
                      <a:gd name="f21" fmla="val 431102"/>
                      <a:gd name="f22" fmla="val 307086"/>
                      <a:gd name="f23" fmla="val 298228"/>
                      <a:gd name="f24" fmla="val 318135"/>
                      <a:gd name="f25" fmla="val 261842"/>
                      <a:gd name="f26" fmla="val 340900"/>
                      <a:gd name="f27" fmla="val 229362"/>
                      <a:gd name="f28" fmla="val 372618"/>
                      <a:gd name="f29" fmla="val 206788"/>
                      <a:gd name="f30" fmla="val 414147"/>
                      <a:gd name="f31" fmla="val 177260"/>
                      <a:gd name="f32" fmla="val 451675"/>
                      <a:gd name="f33" fmla="val 143066"/>
                      <a:gd name="f34" fmla="val 484346"/>
                      <a:gd name="f35" fmla="val 105347"/>
                      <a:gd name="f36" fmla="val 542258"/>
                      <a:gd name="f37" fmla="val 38386"/>
                      <a:gd name="f38" fmla="val 626078"/>
                      <a:gd name="f39" fmla="val 802672"/>
                      <a:gd name="f40" fmla="val 886492"/>
                      <a:gd name="f41" fmla="val 944404"/>
                      <a:gd name="f42" fmla="val 977075"/>
                      <a:gd name="f43" fmla="val 1014603"/>
                      <a:gd name="f44" fmla="val 1056132"/>
                      <a:gd name="f45" fmla="val 1087851"/>
                      <a:gd name="f46" fmla="val 1110615"/>
                      <a:gd name="f47" fmla="val 1121664"/>
                      <a:gd name="f48" fmla="val 1312164"/>
                      <a:gd name="f49" fmla="val 924973"/>
                      <a:gd name="f50" fmla="val 1410938"/>
                      <a:gd name="f51" fmla="val 1382744"/>
                      <a:gd name="f52" fmla="val 985552"/>
                      <a:gd name="f53" fmla="val 1361027"/>
                      <a:gd name="f54" fmla="val 1129189"/>
                      <a:gd name="f55" fmla="val 1293019"/>
                      <a:gd name="f56" fmla="val 1262729"/>
                      <a:gd name="f57" fmla="val 1187863"/>
                      <a:gd name="f58" fmla="val 1366361"/>
                      <a:gd name="f59" fmla="val 1068705"/>
                      <a:gd name="f60" fmla="val 1483709"/>
                      <a:gd name="f61" fmla="val 911828"/>
                      <a:gd name="f62" fmla="val 1552480"/>
                      <a:gd name="f63" fmla="val 746284"/>
                      <a:gd name="f64" fmla="val 1560195"/>
                      <a:gd name="f65" fmla="val 735711"/>
                      <a:gd name="f66" fmla="val 1560671"/>
                      <a:gd name="f67" fmla="val 724948"/>
                      <a:gd name="f68" fmla="+- 0 0 -90"/>
                      <a:gd name="f69" fmla="*/ f3 1 1428750"/>
                      <a:gd name="f70" fmla="*/ f4 1 1560957"/>
                      <a:gd name="f71" fmla="val f5"/>
                      <a:gd name="f72" fmla="val f6"/>
                      <a:gd name="f73" fmla="val f7"/>
                      <a:gd name="f74" fmla="*/ f68 f0 1"/>
                      <a:gd name="f75" fmla="+- f73 0 f71"/>
                      <a:gd name="f76" fmla="+- f72 0 f71"/>
                      <a:gd name="f77" fmla="*/ f74 1 f2"/>
                      <a:gd name="f78" fmla="*/ f76 1 1428750"/>
                      <a:gd name="f79" fmla="*/ f75 1 1560957"/>
                      <a:gd name="f80" fmla="*/ 714375 f76 1"/>
                      <a:gd name="f81" fmla="*/ 1560862 f75 1"/>
                      <a:gd name="f82" fmla="*/ 45911 f76 1"/>
                      <a:gd name="f83" fmla="*/ 985457 f75 1"/>
                      <a:gd name="f84" fmla="*/ 0 f76 1"/>
                      <a:gd name="f85" fmla="*/ 884777 f75 1"/>
                      <a:gd name="f86" fmla="*/ 307086 f76 1"/>
                      <a:gd name="f87" fmla="*/ 298228 f75 1"/>
                      <a:gd name="f88" fmla="*/ 372618 f76 1"/>
                      <a:gd name="f89" fmla="*/ 206788 f75 1"/>
                      <a:gd name="f90" fmla="*/ 484346 f76 1"/>
                      <a:gd name="f91" fmla="*/ 105347 f75 1"/>
                      <a:gd name="f92" fmla="*/ 0 f75 1"/>
                      <a:gd name="f93" fmla="*/ 944404 f76 1"/>
                      <a:gd name="f94" fmla="*/ 1056132 f76 1"/>
                      <a:gd name="f95" fmla="*/ 1121664 f76 1"/>
                      <a:gd name="f96" fmla="*/ 1428750 f76 1"/>
                      <a:gd name="f97" fmla="*/ 1382744 f76 1"/>
                      <a:gd name="f98" fmla="*/ 985552 f75 1"/>
                      <a:gd name="f99" fmla="*/ 1187863 f76 1"/>
                      <a:gd name="f100" fmla="*/ 1366361 f75 1"/>
                      <a:gd name="f101" fmla="*/ 746284 f76 1"/>
                      <a:gd name="f102" fmla="*/ 1560195 f75 1"/>
                      <a:gd name="f103" fmla="*/ 1560957 f75 1"/>
                      <a:gd name="f104" fmla="+- f77 0 f1"/>
                      <a:gd name="f105" fmla="*/ f80 1 1428750"/>
                      <a:gd name="f106" fmla="*/ f81 1 1560957"/>
                      <a:gd name="f107" fmla="*/ f82 1 1428750"/>
                      <a:gd name="f108" fmla="*/ f83 1 1560957"/>
                      <a:gd name="f109" fmla="*/ f84 1 1428750"/>
                      <a:gd name="f110" fmla="*/ f85 1 1560957"/>
                      <a:gd name="f111" fmla="*/ f86 1 1428750"/>
                      <a:gd name="f112" fmla="*/ f87 1 1560957"/>
                      <a:gd name="f113" fmla="*/ f88 1 1428750"/>
                      <a:gd name="f114" fmla="*/ f89 1 1560957"/>
                      <a:gd name="f115" fmla="*/ f90 1 1428750"/>
                      <a:gd name="f116" fmla="*/ f91 1 1560957"/>
                      <a:gd name="f117" fmla="*/ f92 1 1560957"/>
                      <a:gd name="f118" fmla="*/ f93 1 1428750"/>
                      <a:gd name="f119" fmla="*/ f94 1 1428750"/>
                      <a:gd name="f120" fmla="*/ f95 1 1428750"/>
                      <a:gd name="f121" fmla="*/ f96 1 1428750"/>
                      <a:gd name="f122" fmla="*/ f97 1 1428750"/>
                      <a:gd name="f123" fmla="*/ f98 1 1560957"/>
                      <a:gd name="f124" fmla="*/ f99 1 1428750"/>
                      <a:gd name="f125" fmla="*/ f100 1 1560957"/>
                      <a:gd name="f126" fmla="*/ f101 1 1428750"/>
                      <a:gd name="f127" fmla="*/ f102 1 1560957"/>
                      <a:gd name="f128" fmla="*/ f103 1 1560957"/>
                      <a:gd name="f129" fmla="*/ f71 1 f78"/>
                      <a:gd name="f130" fmla="*/ f72 1 f78"/>
                      <a:gd name="f131" fmla="*/ f71 1 f79"/>
                      <a:gd name="f132" fmla="*/ f73 1 f79"/>
                      <a:gd name="f133" fmla="*/ f105 1 f78"/>
                      <a:gd name="f134" fmla="*/ f106 1 f79"/>
                      <a:gd name="f135" fmla="*/ f107 1 f78"/>
                      <a:gd name="f136" fmla="*/ f108 1 f79"/>
                      <a:gd name="f137" fmla="*/ f109 1 f78"/>
                      <a:gd name="f138" fmla="*/ f110 1 f79"/>
                      <a:gd name="f139" fmla="*/ f111 1 f78"/>
                      <a:gd name="f140" fmla="*/ f112 1 f79"/>
                      <a:gd name="f141" fmla="*/ f113 1 f78"/>
                      <a:gd name="f142" fmla="*/ f114 1 f79"/>
                      <a:gd name="f143" fmla="*/ f115 1 f78"/>
                      <a:gd name="f144" fmla="*/ f116 1 f79"/>
                      <a:gd name="f145" fmla="*/ f117 1 f79"/>
                      <a:gd name="f146" fmla="*/ f118 1 f78"/>
                      <a:gd name="f147" fmla="*/ f119 1 f78"/>
                      <a:gd name="f148" fmla="*/ f120 1 f78"/>
                      <a:gd name="f149" fmla="*/ f121 1 f78"/>
                      <a:gd name="f150" fmla="*/ f122 1 f78"/>
                      <a:gd name="f151" fmla="*/ f123 1 f79"/>
                      <a:gd name="f152" fmla="*/ f124 1 f78"/>
                      <a:gd name="f153" fmla="*/ f125 1 f79"/>
                      <a:gd name="f154" fmla="*/ f126 1 f78"/>
                      <a:gd name="f155" fmla="*/ f127 1 f79"/>
                      <a:gd name="f156" fmla="*/ f128 1 f79"/>
                      <a:gd name="f157" fmla="*/ f129 f69 1"/>
                      <a:gd name="f158" fmla="*/ f130 f69 1"/>
                      <a:gd name="f159" fmla="*/ f132 f70 1"/>
                      <a:gd name="f160" fmla="*/ f131 f70 1"/>
                      <a:gd name="f161" fmla="*/ f133 f69 1"/>
                      <a:gd name="f162" fmla="*/ f134 f70 1"/>
                      <a:gd name="f163" fmla="*/ f135 f69 1"/>
                      <a:gd name="f164" fmla="*/ f136 f70 1"/>
                      <a:gd name="f165" fmla="*/ f137 f69 1"/>
                      <a:gd name="f166" fmla="*/ f138 f70 1"/>
                      <a:gd name="f167" fmla="*/ f139 f69 1"/>
                      <a:gd name="f168" fmla="*/ f140 f70 1"/>
                      <a:gd name="f169" fmla="*/ f141 f69 1"/>
                      <a:gd name="f170" fmla="*/ f142 f70 1"/>
                      <a:gd name="f171" fmla="*/ f143 f69 1"/>
                      <a:gd name="f172" fmla="*/ f144 f70 1"/>
                      <a:gd name="f173" fmla="*/ f145 f70 1"/>
                      <a:gd name="f174" fmla="*/ f146 f69 1"/>
                      <a:gd name="f175" fmla="*/ f147 f69 1"/>
                      <a:gd name="f176" fmla="*/ f148 f69 1"/>
                      <a:gd name="f177" fmla="*/ f149 f69 1"/>
                      <a:gd name="f178" fmla="*/ f150 f69 1"/>
                      <a:gd name="f179" fmla="*/ f151 f70 1"/>
                      <a:gd name="f180" fmla="*/ f152 f69 1"/>
                      <a:gd name="f181" fmla="*/ f153 f70 1"/>
                      <a:gd name="f182" fmla="*/ f154 f69 1"/>
                      <a:gd name="f183" fmla="*/ f155 f70 1"/>
                      <a:gd name="f184" fmla="*/ f156 f70 1"/>
                    </a:gdLst>
                    <a:ahLst/>
                    <a:cxnLst>
                      <a:cxn ang="3cd4">
                        <a:pos x="hc" y="t"/>
                      </a:cxn>
                      <a:cxn ang="0">
                        <a:pos x="r" y="vc"/>
                      </a:cxn>
                      <a:cxn ang="cd4">
                        <a:pos x="hc" y="b"/>
                      </a:cxn>
                      <a:cxn ang="cd2">
                        <a:pos x="l" y="vc"/>
                      </a:cxn>
                      <a:cxn ang="f104">
                        <a:pos x="f161" y="f162"/>
                      </a:cxn>
                      <a:cxn ang="f104">
                        <a:pos x="f163" y="f164"/>
                      </a:cxn>
                      <a:cxn ang="f104">
                        <a:pos x="f165" y="f166"/>
                      </a:cxn>
                      <a:cxn ang="f104">
                        <a:pos x="f167" y="f168"/>
                      </a:cxn>
                      <a:cxn ang="f104">
                        <a:pos x="f169" y="f170"/>
                      </a:cxn>
                      <a:cxn ang="f104">
                        <a:pos x="f171" y="f172"/>
                      </a:cxn>
                      <a:cxn ang="f104">
                        <a:pos x="f161" y="f173"/>
                      </a:cxn>
                      <a:cxn ang="f104">
                        <a:pos x="f174" y="f172"/>
                      </a:cxn>
                      <a:cxn ang="f104">
                        <a:pos x="f175" y="f170"/>
                      </a:cxn>
                      <a:cxn ang="f104">
                        <a:pos x="f176" y="f168"/>
                      </a:cxn>
                      <a:cxn ang="f104">
                        <a:pos x="f177" y="f166"/>
                      </a:cxn>
                      <a:cxn ang="f104">
                        <a:pos x="f178" y="f179"/>
                      </a:cxn>
                      <a:cxn ang="f104">
                        <a:pos x="f180" y="f181"/>
                      </a:cxn>
                      <a:cxn ang="f104">
                        <a:pos x="f182" y="f183"/>
                      </a:cxn>
                      <a:cxn ang="f104">
                        <a:pos x="f161" y="f184"/>
                      </a:cxn>
                    </a:cxnLst>
                    <a:rect l="f157" t="f160" r="f158" b="f159"/>
                    <a:pathLst>
                      <a:path w="1428750" h="1560957">
                        <a:moveTo>
                          <a:pt x="f8" y="f9"/>
                        </a:moveTo>
                        <a:cubicBezTo>
                          <a:pt x="f10" y="f9"/>
                          <a:pt x="f11" y="f12"/>
                          <a:pt x="f13" y="f14"/>
                        </a:cubicBezTo>
                        <a:cubicBezTo>
                          <a:pt x="f15" y="f16"/>
                          <a:pt x="f5" y="f17"/>
                          <a:pt x="f5" y="f18"/>
                        </a:cubicBezTo>
                        <a:cubicBezTo>
                          <a:pt x="f5" y="f19"/>
                          <a:pt x="f20" y="f21"/>
                          <a:pt x="f22" y="f23"/>
                        </a:cubicBezTo>
                        <a:cubicBezTo>
                          <a:pt x="f24" y="f25"/>
                          <a:pt x="f26" y="f27"/>
                          <a:pt x="f28" y="f29"/>
                        </a:cubicBezTo>
                        <a:cubicBezTo>
                          <a:pt x="f30" y="f31"/>
                          <a:pt x="f32" y="f33"/>
                          <a:pt x="f34" y="f35"/>
                        </a:cubicBezTo>
                        <a:cubicBezTo>
                          <a:pt x="f36" y="f37"/>
                          <a:pt x="f38" y="f5"/>
                          <a:pt x="f8" y="f5"/>
                        </a:cubicBezTo>
                        <a:cubicBezTo>
                          <a:pt x="f39" y="f5"/>
                          <a:pt x="f40" y="f37"/>
                          <a:pt x="f41" y="f35"/>
                        </a:cubicBezTo>
                        <a:cubicBezTo>
                          <a:pt x="f42" y="f33"/>
                          <a:pt x="f43" y="f31"/>
                          <a:pt x="f44" y="f29"/>
                        </a:cubicBezTo>
                        <a:cubicBezTo>
                          <a:pt x="f45" y="f27"/>
                          <a:pt x="f46" y="f25"/>
                          <a:pt x="f47" y="f23"/>
                        </a:cubicBezTo>
                        <a:cubicBezTo>
                          <a:pt x="f48" y="f21"/>
                          <a:pt x="f6" y="f19"/>
                          <a:pt x="f6" y="f18"/>
                        </a:cubicBezTo>
                        <a:cubicBezTo>
                          <a:pt x="f6" y="f49"/>
                          <a:pt x="f50" y="f16"/>
                          <a:pt x="f51" y="f52"/>
                        </a:cubicBezTo>
                        <a:cubicBezTo>
                          <a:pt x="f53" y="f54"/>
                          <a:pt x="f55" y="f56"/>
                          <a:pt x="f57" y="f58"/>
                        </a:cubicBezTo>
                        <a:cubicBezTo>
                          <a:pt x="f59" y="f60"/>
                          <a:pt x="f61" y="f62"/>
                          <a:pt x="f63" y="f64"/>
                        </a:cubicBezTo>
                        <a:cubicBezTo>
                          <a:pt x="f65" y="f66"/>
                          <a:pt x="f67" y="f7"/>
                          <a:pt x="f8" y="f7"/>
                        </a:cubicBezTo>
                        <a:close/>
                      </a:path>
                    </a:pathLst>
                  </a:custGeom>
                  <a:solidFill>
                    <a:srgbClr val="FFFFFF"/>
                  </a:solidFill>
                  <a:ln cap="flat">
                    <a:noFill/>
                    <a:prstDash val="solid"/>
                  </a:ln>
                  <a:effectLst>
                    <a:outerShdw dir="16200000" algn="tl">
                      <a:srgbClr val="000000">
                        <a:alpha val="1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Aptos"/>
                    </a:endParaRPr>
                  </a:p>
                </p:txBody>
              </p:sp>
              <p:sp>
                <p:nvSpPr>
                  <p:cNvPr id="49" name="Freeform: Shape 254">
                    <a:extLst>
                      <a:ext uri="{FF2B5EF4-FFF2-40B4-BE49-F238E27FC236}">
                        <a16:creationId xmlns:a16="http://schemas.microsoft.com/office/drawing/2014/main" id="{F02F2156-D2E5-434C-F5AA-84D95819CBCF}"/>
                      </a:ext>
                    </a:extLst>
                  </p:cNvPr>
                  <p:cNvSpPr/>
                  <p:nvPr/>
                </p:nvSpPr>
                <p:spPr>
                  <a:xfrm>
                    <a:off x="5515450" y="3429758"/>
                    <a:ext cx="1161672" cy="1370338"/>
                  </a:xfrm>
                  <a:custGeom>
                    <a:avLst/>
                    <a:gdLst>
                      <a:gd name="f0" fmla="val 10800000"/>
                      <a:gd name="f1" fmla="val 5400000"/>
                      <a:gd name="f2" fmla="val 180"/>
                      <a:gd name="f3" fmla="val w"/>
                      <a:gd name="f4" fmla="val h"/>
                      <a:gd name="f5" fmla="val 0"/>
                      <a:gd name="f6" fmla="val 1161668"/>
                      <a:gd name="f7" fmla="val 1370335"/>
                      <a:gd name="f8" fmla="val 789527"/>
                      <a:gd name="f9" fmla="val 1119473"/>
                      <a:gd name="f10" fmla="val 275082"/>
                      <a:gd name="f11" fmla="val 1385126"/>
                      <a:gd name="f12" fmla="val 608362"/>
                      <a:gd name="f13" fmla="val 1369695"/>
                      <a:gd name="f14" fmla="val 908209"/>
                      <a:gd name="f15" fmla="val 1355884"/>
                      <a:gd name="f16" fmla="val 1150525"/>
                      <a:gd name="f17" fmla="val 1110806"/>
                      <a:gd name="f18" fmla="val 1161288"/>
                      <a:gd name="f19" fmla="val 810863"/>
                      <a:gd name="f20" fmla="val 1168812"/>
                      <a:gd name="f21" fmla="val 600266"/>
                      <a:gd name="f22" fmla="val 1064133"/>
                      <a:gd name="f23" fmla="val 413671"/>
                      <a:gd name="f24" fmla="val 902398"/>
                      <a:gd name="f25" fmla="val 305943"/>
                      <a:gd name="f26" fmla="val 894588"/>
                      <a:gd name="f27" fmla="val 300800"/>
                      <a:gd name="f28" fmla="val 891444"/>
                      <a:gd name="f29" fmla="val 290989"/>
                      <a:gd name="f30" fmla="val 894873"/>
                      <a:gd name="f31" fmla="val 282321"/>
                      <a:gd name="f32" fmla="val 908399"/>
                      <a:gd name="f33" fmla="val 248603"/>
                      <a:gd name="f34" fmla="val 896874"/>
                      <a:gd name="f35" fmla="val 210217"/>
                      <a:gd name="f36" fmla="val 867347"/>
                      <a:gd name="f37" fmla="val 189167"/>
                      <a:gd name="f38" fmla="val 820102"/>
                      <a:gd name="f39" fmla="val 155543"/>
                      <a:gd name="f40" fmla="val 776954"/>
                      <a:gd name="f41" fmla="val 116491"/>
                      <a:gd name="f42" fmla="val 738854"/>
                      <a:gd name="f43" fmla="val 72390"/>
                      <a:gd name="f44" fmla="val 700564"/>
                      <a:gd name="f45" fmla="val 28099"/>
                      <a:gd name="f46" fmla="val 643890"/>
                      <a:gd name="f47" fmla="val 580834"/>
                      <a:gd name="f48" fmla="val 517779"/>
                      <a:gd name="f49" fmla="val 461200"/>
                      <a:gd name="f50" fmla="val 422814"/>
                      <a:gd name="f51" fmla="val 384714"/>
                      <a:gd name="f52" fmla="val 116396"/>
                      <a:gd name="f53" fmla="val 341566"/>
                      <a:gd name="f54" fmla="val 155448"/>
                      <a:gd name="f55" fmla="val 294322"/>
                      <a:gd name="f56" fmla="val 264795"/>
                      <a:gd name="f57" fmla="val 253269"/>
                      <a:gd name="f58" fmla="val 266795"/>
                      <a:gd name="f59" fmla="val 270320"/>
                      <a:gd name="f60" fmla="val 267081"/>
                      <a:gd name="f61" fmla="val 259270"/>
                      <a:gd name="f62" fmla="val 103061"/>
                      <a:gd name="f63" fmla="val 410051"/>
                      <a:gd name="f64" fmla="val 587693"/>
                      <a:gd name="f65" fmla="+- 0 0 -90"/>
                      <a:gd name="f66" fmla="*/ f3 1 1161668"/>
                      <a:gd name="f67" fmla="*/ f4 1 1370335"/>
                      <a:gd name="f68" fmla="val f5"/>
                      <a:gd name="f69" fmla="val f6"/>
                      <a:gd name="f70" fmla="val f7"/>
                      <a:gd name="f71" fmla="*/ f65 f0 1"/>
                      <a:gd name="f72" fmla="+- f70 0 f68"/>
                      <a:gd name="f73" fmla="+- f69 0 f68"/>
                      <a:gd name="f74" fmla="*/ f71 1 f2"/>
                      <a:gd name="f75" fmla="*/ f73 1 1161668"/>
                      <a:gd name="f76" fmla="*/ f72 1 1370335"/>
                      <a:gd name="f77" fmla="*/ 0 f73 1"/>
                      <a:gd name="f78" fmla="*/ 789527 f72 1"/>
                      <a:gd name="f79" fmla="*/ 608362 f73 1"/>
                      <a:gd name="f80" fmla="*/ 1369695 f72 1"/>
                      <a:gd name="f81" fmla="*/ 1161288 f73 1"/>
                      <a:gd name="f82" fmla="*/ 810863 f72 1"/>
                      <a:gd name="f83" fmla="*/ 902398 f73 1"/>
                      <a:gd name="f84" fmla="*/ 305943 f72 1"/>
                      <a:gd name="f85" fmla="*/ 894873 f73 1"/>
                      <a:gd name="f86" fmla="*/ 282321 f72 1"/>
                      <a:gd name="f87" fmla="*/ 867347 f73 1"/>
                      <a:gd name="f88" fmla="*/ 189167 f72 1"/>
                      <a:gd name="f89" fmla="*/ 738854 f73 1"/>
                      <a:gd name="f90" fmla="*/ 72390 f72 1"/>
                      <a:gd name="f91" fmla="*/ 580834 f73 1"/>
                      <a:gd name="f92" fmla="*/ 0 f72 1"/>
                      <a:gd name="f93" fmla="*/ 422814 f73 1"/>
                      <a:gd name="f94" fmla="*/ 294322 f73 1"/>
                      <a:gd name="f95" fmla="*/ 266795 f73 1"/>
                      <a:gd name="f96" fmla="*/ 259270 f73 1"/>
                      <a:gd name="f97" fmla="+- f74 0 f1"/>
                      <a:gd name="f98" fmla="*/ f77 1 1161668"/>
                      <a:gd name="f99" fmla="*/ f78 1 1370335"/>
                      <a:gd name="f100" fmla="*/ f79 1 1161668"/>
                      <a:gd name="f101" fmla="*/ f80 1 1370335"/>
                      <a:gd name="f102" fmla="*/ f81 1 1161668"/>
                      <a:gd name="f103" fmla="*/ f82 1 1370335"/>
                      <a:gd name="f104" fmla="*/ f83 1 1161668"/>
                      <a:gd name="f105" fmla="*/ f84 1 1370335"/>
                      <a:gd name="f106" fmla="*/ f85 1 1161668"/>
                      <a:gd name="f107" fmla="*/ f86 1 1370335"/>
                      <a:gd name="f108" fmla="*/ f87 1 1161668"/>
                      <a:gd name="f109" fmla="*/ f88 1 1370335"/>
                      <a:gd name="f110" fmla="*/ f89 1 1161668"/>
                      <a:gd name="f111" fmla="*/ f90 1 1370335"/>
                      <a:gd name="f112" fmla="*/ f91 1 1161668"/>
                      <a:gd name="f113" fmla="*/ f92 1 1370335"/>
                      <a:gd name="f114" fmla="*/ f93 1 1161668"/>
                      <a:gd name="f115" fmla="*/ f94 1 1161668"/>
                      <a:gd name="f116" fmla="*/ f95 1 1161668"/>
                      <a:gd name="f117" fmla="*/ f96 1 1161668"/>
                      <a:gd name="f118" fmla="*/ f68 1 f75"/>
                      <a:gd name="f119" fmla="*/ f69 1 f75"/>
                      <a:gd name="f120" fmla="*/ f68 1 f76"/>
                      <a:gd name="f121" fmla="*/ f70 1 f76"/>
                      <a:gd name="f122" fmla="*/ f98 1 f75"/>
                      <a:gd name="f123" fmla="*/ f99 1 f76"/>
                      <a:gd name="f124" fmla="*/ f100 1 f75"/>
                      <a:gd name="f125" fmla="*/ f101 1 f76"/>
                      <a:gd name="f126" fmla="*/ f102 1 f75"/>
                      <a:gd name="f127" fmla="*/ f103 1 f76"/>
                      <a:gd name="f128" fmla="*/ f104 1 f75"/>
                      <a:gd name="f129" fmla="*/ f105 1 f76"/>
                      <a:gd name="f130" fmla="*/ f106 1 f75"/>
                      <a:gd name="f131" fmla="*/ f107 1 f76"/>
                      <a:gd name="f132" fmla="*/ f108 1 f75"/>
                      <a:gd name="f133" fmla="*/ f109 1 f76"/>
                      <a:gd name="f134" fmla="*/ f110 1 f75"/>
                      <a:gd name="f135" fmla="*/ f111 1 f76"/>
                      <a:gd name="f136" fmla="*/ f112 1 f75"/>
                      <a:gd name="f137" fmla="*/ f113 1 f76"/>
                      <a:gd name="f138" fmla="*/ f114 1 f75"/>
                      <a:gd name="f139" fmla="*/ f115 1 f75"/>
                      <a:gd name="f140" fmla="*/ f116 1 f75"/>
                      <a:gd name="f141" fmla="*/ f117 1 f75"/>
                      <a:gd name="f142" fmla="*/ f118 f66 1"/>
                      <a:gd name="f143" fmla="*/ f119 f66 1"/>
                      <a:gd name="f144" fmla="*/ f121 f67 1"/>
                      <a:gd name="f145" fmla="*/ f120 f67 1"/>
                      <a:gd name="f146" fmla="*/ f122 f66 1"/>
                      <a:gd name="f147" fmla="*/ f123 f67 1"/>
                      <a:gd name="f148" fmla="*/ f124 f66 1"/>
                      <a:gd name="f149" fmla="*/ f125 f67 1"/>
                      <a:gd name="f150" fmla="*/ f126 f66 1"/>
                      <a:gd name="f151" fmla="*/ f127 f67 1"/>
                      <a:gd name="f152" fmla="*/ f128 f66 1"/>
                      <a:gd name="f153" fmla="*/ f129 f67 1"/>
                      <a:gd name="f154" fmla="*/ f130 f66 1"/>
                      <a:gd name="f155" fmla="*/ f131 f67 1"/>
                      <a:gd name="f156" fmla="*/ f132 f66 1"/>
                      <a:gd name="f157" fmla="*/ f133 f67 1"/>
                      <a:gd name="f158" fmla="*/ f134 f66 1"/>
                      <a:gd name="f159" fmla="*/ f135 f67 1"/>
                      <a:gd name="f160" fmla="*/ f136 f66 1"/>
                      <a:gd name="f161" fmla="*/ f137 f67 1"/>
                      <a:gd name="f162" fmla="*/ f138 f66 1"/>
                      <a:gd name="f163" fmla="*/ f139 f66 1"/>
                      <a:gd name="f164" fmla="*/ f140 f66 1"/>
                      <a:gd name="f165" fmla="*/ f141 f66 1"/>
                    </a:gdLst>
                    <a:ahLst/>
                    <a:cxnLst>
                      <a:cxn ang="3cd4">
                        <a:pos x="hc" y="t"/>
                      </a:cxn>
                      <a:cxn ang="0">
                        <a:pos x="r" y="vc"/>
                      </a:cxn>
                      <a:cxn ang="cd4">
                        <a:pos x="hc" y="b"/>
                      </a:cxn>
                      <a:cxn ang="cd2">
                        <a:pos x="l" y="vc"/>
                      </a:cxn>
                      <a:cxn ang="f97">
                        <a:pos x="f146" y="f147"/>
                      </a:cxn>
                      <a:cxn ang="f97">
                        <a:pos x="f148" y="f149"/>
                      </a:cxn>
                      <a:cxn ang="f97">
                        <a:pos x="f150" y="f151"/>
                      </a:cxn>
                      <a:cxn ang="f97">
                        <a:pos x="f152" y="f153"/>
                      </a:cxn>
                      <a:cxn ang="f97">
                        <a:pos x="f154" y="f155"/>
                      </a:cxn>
                      <a:cxn ang="f97">
                        <a:pos x="f154" y="f155"/>
                      </a:cxn>
                      <a:cxn ang="f97">
                        <a:pos x="f156" y="f157"/>
                      </a:cxn>
                      <a:cxn ang="f97">
                        <a:pos x="f158" y="f159"/>
                      </a:cxn>
                      <a:cxn ang="f97">
                        <a:pos x="f160" y="f161"/>
                      </a:cxn>
                      <a:cxn ang="f97">
                        <a:pos x="f162" y="f159"/>
                      </a:cxn>
                      <a:cxn ang="f97">
                        <a:pos x="f163" y="f157"/>
                      </a:cxn>
                      <a:cxn ang="f97">
                        <a:pos x="f164" y="f155"/>
                      </a:cxn>
                      <a:cxn ang="f97">
                        <a:pos x="f164" y="f155"/>
                      </a:cxn>
                      <a:cxn ang="f97">
                        <a:pos x="f165" y="f153"/>
                      </a:cxn>
                      <a:cxn ang="f97">
                        <a:pos x="f146" y="f147"/>
                      </a:cxn>
                    </a:cxnLst>
                    <a:rect l="f142" t="f145" r="f143" b="f144"/>
                    <a:pathLst>
                      <a:path w="1161668" h="1370335">
                        <a:moveTo>
                          <a:pt x="f5" y="f8"/>
                        </a:moveTo>
                        <a:cubicBezTo>
                          <a:pt x="f5" y="f9"/>
                          <a:pt x="f10" y="f11"/>
                          <a:pt x="f12" y="f13"/>
                        </a:cubicBezTo>
                        <a:cubicBezTo>
                          <a:pt x="f14" y="f15"/>
                          <a:pt x="f16" y="f17"/>
                          <a:pt x="f18" y="f19"/>
                        </a:cubicBezTo>
                        <a:cubicBezTo>
                          <a:pt x="f20" y="f21"/>
                          <a:pt x="f22" y="f23"/>
                          <a:pt x="f24" y="f25"/>
                        </a:cubicBezTo>
                        <a:cubicBezTo>
                          <a:pt x="f26" y="f27"/>
                          <a:pt x="f28" y="f29"/>
                          <a:pt x="f30" y="f31"/>
                        </a:cubicBezTo>
                        <a:lnTo>
                          <a:pt x="f30" y="f31"/>
                        </a:lnTo>
                        <a:cubicBezTo>
                          <a:pt x="f32" y="f33"/>
                          <a:pt x="f34" y="f35"/>
                          <a:pt x="f36" y="f37"/>
                        </a:cubicBezTo>
                        <a:cubicBezTo>
                          <a:pt x="f38" y="f39"/>
                          <a:pt x="f40" y="f41"/>
                          <a:pt x="f42" y="f43"/>
                        </a:cubicBezTo>
                        <a:cubicBezTo>
                          <a:pt x="f44" y="f45"/>
                          <a:pt x="f46" y="f5"/>
                          <a:pt x="f47" y="f5"/>
                        </a:cubicBezTo>
                        <a:cubicBezTo>
                          <a:pt x="f48" y="f5"/>
                          <a:pt x="f49" y="f45"/>
                          <a:pt x="f50" y="f43"/>
                        </a:cubicBezTo>
                        <a:cubicBezTo>
                          <a:pt x="f51" y="f52"/>
                          <a:pt x="f53" y="f54"/>
                          <a:pt x="f55" y="f37"/>
                        </a:cubicBezTo>
                        <a:cubicBezTo>
                          <a:pt x="f56" y="f35"/>
                          <a:pt x="f57" y="f33"/>
                          <a:pt x="f58" y="f31"/>
                        </a:cubicBezTo>
                        <a:lnTo>
                          <a:pt x="f58" y="f31"/>
                        </a:lnTo>
                        <a:cubicBezTo>
                          <a:pt x="f59" y="f29"/>
                          <a:pt x="f60" y="f27"/>
                          <a:pt x="f61" y="f25"/>
                        </a:cubicBezTo>
                        <a:cubicBezTo>
                          <a:pt x="f62" y="f63"/>
                          <a:pt x="f5" y="f64"/>
                          <a:pt x="f5" y="f8"/>
                        </a:cubicBezTo>
                        <a:close/>
                      </a:path>
                    </a:pathLst>
                  </a:custGeom>
                  <a:solidFill>
                    <a:srgbClr val="F2F2F2"/>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ptos"/>
                    </a:endParaRPr>
                  </a:p>
                </p:txBody>
              </p:sp>
              <p:grpSp>
                <p:nvGrpSpPr>
                  <p:cNvPr id="50" name="Group 12">
                    <a:extLst>
                      <a:ext uri="{FF2B5EF4-FFF2-40B4-BE49-F238E27FC236}">
                        <a16:creationId xmlns:a16="http://schemas.microsoft.com/office/drawing/2014/main" id="{FE9651E2-4461-5608-A243-CCC143ECDAEC}"/>
                      </a:ext>
                    </a:extLst>
                  </p:cNvPr>
                  <p:cNvGrpSpPr/>
                  <p:nvPr/>
                </p:nvGrpSpPr>
                <p:grpSpPr>
                  <a:xfrm>
                    <a:off x="5477155" y="3509010"/>
                    <a:ext cx="1238253" cy="748573"/>
                    <a:chOff x="5477155" y="3509010"/>
                    <a:chExt cx="1238253" cy="748573"/>
                  </a:xfrm>
                </p:grpSpPr>
                <p:sp>
                  <p:nvSpPr>
                    <p:cNvPr id="51" name="Freeform: Shape 257">
                      <a:extLst>
                        <a:ext uri="{FF2B5EF4-FFF2-40B4-BE49-F238E27FC236}">
                          <a16:creationId xmlns:a16="http://schemas.microsoft.com/office/drawing/2014/main" id="{9606C632-BE74-D836-C3CF-FF19861A0900}"/>
                        </a:ext>
                      </a:extLst>
                    </p:cNvPr>
                    <p:cNvSpPr/>
                    <p:nvPr/>
                  </p:nvSpPr>
                  <p:spPr>
                    <a:xfrm>
                      <a:off x="5477155" y="3600166"/>
                      <a:ext cx="1238253" cy="657417"/>
                    </a:xfrm>
                    <a:custGeom>
                      <a:avLst/>
                      <a:gdLst>
                        <a:gd name="f0" fmla="val 10800000"/>
                        <a:gd name="f1" fmla="val 5400000"/>
                        <a:gd name="f2" fmla="val 180"/>
                        <a:gd name="f3" fmla="val w"/>
                        <a:gd name="f4" fmla="val h"/>
                        <a:gd name="f5" fmla="val 0"/>
                        <a:gd name="f6" fmla="val 1238250"/>
                        <a:gd name="f7" fmla="val 657415"/>
                        <a:gd name="f8" fmla="val 619125"/>
                        <a:gd name="f9" fmla="val 960501"/>
                        <a:gd name="f10" fmla="val 277749"/>
                        <a:gd name="f11" fmla="val 640271"/>
                        <a:gd name="f12" fmla="val 1221105"/>
                        <a:gd name="f13" fmla="val 1199959"/>
                        <a:gd name="f14" fmla="val 1178814"/>
                        <a:gd name="f15" fmla="val 1161669"/>
                        <a:gd name="f16" fmla="val 319945"/>
                        <a:gd name="f17" fmla="val 918305"/>
                        <a:gd name="f18" fmla="val 76581"/>
                        <a:gd name="f19" fmla="val 59436"/>
                        <a:gd name="f20" fmla="val 38291"/>
                        <a:gd name="f21" fmla="val 17145"/>
                        <a:gd name="f22" fmla="+- 0 0 -90"/>
                        <a:gd name="f23" fmla="*/ f3 1 1238250"/>
                        <a:gd name="f24" fmla="*/ f4 1 657415"/>
                        <a:gd name="f25" fmla="val f5"/>
                        <a:gd name="f26" fmla="val f6"/>
                        <a:gd name="f27" fmla="val f7"/>
                        <a:gd name="f28" fmla="*/ f22 f0 1"/>
                        <a:gd name="f29" fmla="+- f27 0 f25"/>
                        <a:gd name="f30" fmla="+- f26 0 f25"/>
                        <a:gd name="f31" fmla="*/ f28 1 f2"/>
                        <a:gd name="f32" fmla="*/ f30 1 1238250"/>
                        <a:gd name="f33" fmla="*/ f29 1 657415"/>
                        <a:gd name="f34" fmla="*/ 619125 f30 1"/>
                        <a:gd name="f35" fmla="*/ 0 f29 1"/>
                        <a:gd name="f36" fmla="*/ 1238250 f30 1"/>
                        <a:gd name="f37" fmla="*/ 619125 f29 1"/>
                        <a:gd name="f38" fmla="*/ 1199959 f30 1"/>
                        <a:gd name="f39" fmla="*/ 657415 f29 1"/>
                        <a:gd name="f40" fmla="*/ 1161669 f30 1"/>
                        <a:gd name="f41" fmla="*/ 76581 f29 1"/>
                        <a:gd name="f42" fmla="*/ 76581 f30 1"/>
                        <a:gd name="f43" fmla="*/ 38291 f30 1"/>
                        <a:gd name="f44" fmla="*/ 0 f30 1"/>
                        <a:gd name="f45" fmla="+- f31 0 f1"/>
                        <a:gd name="f46" fmla="*/ f34 1 1238250"/>
                        <a:gd name="f47" fmla="*/ f35 1 657415"/>
                        <a:gd name="f48" fmla="*/ f36 1 1238250"/>
                        <a:gd name="f49" fmla="*/ f37 1 657415"/>
                        <a:gd name="f50" fmla="*/ f38 1 1238250"/>
                        <a:gd name="f51" fmla="*/ f39 1 657415"/>
                        <a:gd name="f52" fmla="*/ f40 1 1238250"/>
                        <a:gd name="f53" fmla="*/ f41 1 657415"/>
                        <a:gd name="f54" fmla="*/ f42 1 1238250"/>
                        <a:gd name="f55" fmla="*/ f43 1 1238250"/>
                        <a:gd name="f56" fmla="*/ f44 1 1238250"/>
                        <a:gd name="f57" fmla="*/ f25 1 f32"/>
                        <a:gd name="f58" fmla="*/ f26 1 f32"/>
                        <a:gd name="f59" fmla="*/ f25 1 f33"/>
                        <a:gd name="f60" fmla="*/ f27 1 f33"/>
                        <a:gd name="f61" fmla="*/ f46 1 f32"/>
                        <a:gd name="f62" fmla="*/ f47 1 f33"/>
                        <a:gd name="f63" fmla="*/ f48 1 f32"/>
                        <a:gd name="f64" fmla="*/ f49 1 f33"/>
                        <a:gd name="f65" fmla="*/ f50 1 f32"/>
                        <a:gd name="f66" fmla="*/ f51 1 f33"/>
                        <a:gd name="f67" fmla="*/ f52 1 f32"/>
                        <a:gd name="f68" fmla="*/ f53 1 f33"/>
                        <a:gd name="f69" fmla="*/ f54 1 f32"/>
                        <a:gd name="f70" fmla="*/ f55 1 f32"/>
                        <a:gd name="f71" fmla="*/ f56 1 f32"/>
                        <a:gd name="f72" fmla="*/ f57 f23 1"/>
                        <a:gd name="f73" fmla="*/ f58 f23 1"/>
                        <a:gd name="f74" fmla="*/ f60 f24 1"/>
                        <a:gd name="f75" fmla="*/ f59 f24 1"/>
                        <a:gd name="f76" fmla="*/ f61 f23 1"/>
                        <a:gd name="f77" fmla="*/ f62 f24 1"/>
                        <a:gd name="f78" fmla="*/ f63 f23 1"/>
                        <a:gd name="f79" fmla="*/ f64 f24 1"/>
                        <a:gd name="f80" fmla="*/ f65 f23 1"/>
                        <a:gd name="f81" fmla="*/ f66 f24 1"/>
                        <a:gd name="f82" fmla="*/ f67 f23 1"/>
                        <a:gd name="f83" fmla="*/ f68 f24 1"/>
                        <a:gd name="f84" fmla="*/ f69 f23 1"/>
                        <a:gd name="f85" fmla="*/ f70 f23 1"/>
                        <a:gd name="f86" fmla="*/ f71 f23 1"/>
                      </a:gdLst>
                      <a:ahLst/>
                      <a:cxnLst>
                        <a:cxn ang="3cd4">
                          <a:pos x="hc" y="t"/>
                        </a:cxn>
                        <a:cxn ang="0">
                          <a:pos x="r" y="vc"/>
                        </a:cxn>
                        <a:cxn ang="cd4">
                          <a:pos x="hc" y="b"/>
                        </a:cxn>
                        <a:cxn ang="cd2">
                          <a:pos x="l" y="vc"/>
                        </a:cxn>
                        <a:cxn ang="f45">
                          <a:pos x="f76" y="f77"/>
                        </a:cxn>
                        <a:cxn ang="f45">
                          <a:pos x="f78" y="f79"/>
                        </a:cxn>
                        <a:cxn ang="f45">
                          <a:pos x="f80" y="f81"/>
                        </a:cxn>
                        <a:cxn ang="f45">
                          <a:pos x="f82" y="f79"/>
                        </a:cxn>
                        <a:cxn ang="f45">
                          <a:pos x="f76" y="f83"/>
                        </a:cxn>
                        <a:cxn ang="f45">
                          <a:pos x="f84" y="f79"/>
                        </a:cxn>
                        <a:cxn ang="f45">
                          <a:pos x="f85" y="f81"/>
                        </a:cxn>
                        <a:cxn ang="f45">
                          <a:pos x="f86" y="f79"/>
                        </a:cxn>
                        <a:cxn ang="f45">
                          <a:pos x="f76" y="f77"/>
                        </a:cxn>
                      </a:cxnLst>
                      <a:rect l="f72" t="f75" r="f73" b="f74"/>
                      <a:pathLst>
                        <a:path w="1238250" h="657415">
                          <a:moveTo>
                            <a:pt x="f8" y="f5"/>
                          </a:moveTo>
                          <a:cubicBezTo>
                            <a:pt x="f9" y="f5"/>
                            <a:pt x="f6" y="f10"/>
                            <a:pt x="f6" y="f8"/>
                          </a:cubicBezTo>
                          <a:cubicBezTo>
                            <a:pt x="f6" y="f11"/>
                            <a:pt x="f12" y="f7"/>
                            <a:pt x="f13" y="f7"/>
                          </a:cubicBezTo>
                          <a:cubicBezTo>
                            <a:pt x="f14" y="f7"/>
                            <a:pt x="f15" y="f11"/>
                            <a:pt x="f15" y="f8"/>
                          </a:cubicBezTo>
                          <a:cubicBezTo>
                            <a:pt x="f15" y="f16"/>
                            <a:pt x="f17" y="f18"/>
                            <a:pt x="f8" y="f18"/>
                          </a:cubicBezTo>
                          <a:cubicBezTo>
                            <a:pt x="f16" y="f18"/>
                            <a:pt x="f18" y="f16"/>
                            <a:pt x="f18" y="f8"/>
                          </a:cubicBezTo>
                          <a:cubicBezTo>
                            <a:pt x="f18" y="f11"/>
                            <a:pt x="f19" y="f7"/>
                            <a:pt x="f20" y="f7"/>
                          </a:cubicBezTo>
                          <a:cubicBezTo>
                            <a:pt x="f21" y="f7"/>
                            <a:pt x="f5" y="f11"/>
                            <a:pt x="f5" y="f8"/>
                          </a:cubicBezTo>
                          <a:cubicBezTo>
                            <a:pt x="f5" y="f10"/>
                            <a:pt x="f10" y="f5"/>
                            <a:pt x="f8" y="f5"/>
                          </a:cubicBezTo>
                          <a:close/>
                        </a:path>
                      </a:pathLst>
                    </a:custGeom>
                    <a:gradFill>
                      <a:gsLst>
                        <a:gs pos="0">
                          <a:srgbClr val="FF974F"/>
                        </a:gs>
                        <a:gs pos="100000">
                          <a:srgbClr val="FEBD61"/>
                        </a:gs>
                      </a:gsLst>
                      <a:lin ang="108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grpSp>
                  <p:nvGrpSpPr>
                    <p:cNvPr id="52" name="Group 11">
                      <a:extLst>
                        <a:ext uri="{FF2B5EF4-FFF2-40B4-BE49-F238E27FC236}">
                          <a16:creationId xmlns:a16="http://schemas.microsoft.com/office/drawing/2014/main" id="{B844F368-2682-63B5-B8F2-7CA544874068}"/>
                        </a:ext>
                      </a:extLst>
                    </p:cNvPr>
                    <p:cNvGrpSpPr/>
                    <p:nvPr/>
                  </p:nvGrpSpPr>
                  <p:grpSpPr>
                    <a:xfrm>
                      <a:off x="5966834" y="3509010"/>
                      <a:ext cx="258884" cy="258884"/>
                      <a:chOff x="5966834" y="3509010"/>
                      <a:chExt cx="258884" cy="258884"/>
                    </a:xfrm>
                  </p:grpSpPr>
                  <p:sp>
                    <p:nvSpPr>
                      <p:cNvPr id="53" name="Freeform: Shape 259">
                        <a:extLst>
                          <a:ext uri="{FF2B5EF4-FFF2-40B4-BE49-F238E27FC236}">
                            <a16:creationId xmlns:a16="http://schemas.microsoft.com/office/drawing/2014/main" id="{2759CD84-2372-ECFA-3285-997AC958169B}"/>
                          </a:ext>
                        </a:extLst>
                      </p:cNvPr>
                      <p:cNvSpPr/>
                      <p:nvPr/>
                    </p:nvSpPr>
                    <p:spPr>
                      <a:xfrm>
                        <a:off x="5966834" y="3509010"/>
                        <a:ext cx="258884" cy="258884"/>
                      </a:xfrm>
                      <a:custGeom>
                        <a:avLst/>
                        <a:gdLst>
                          <a:gd name="f0" fmla="val 10800000"/>
                          <a:gd name="f1" fmla="val 5400000"/>
                          <a:gd name="f2" fmla="val 180"/>
                          <a:gd name="f3" fmla="val w"/>
                          <a:gd name="f4" fmla="val h"/>
                          <a:gd name="f5" fmla="val 0"/>
                          <a:gd name="f6" fmla="val 258889"/>
                          <a:gd name="f7" fmla="val 258890"/>
                          <a:gd name="f8" fmla="val 129445"/>
                          <a:gd name="f9" fmla="val 200935"/>
                          <a:gd name="f10" fmla="val 57954"/>
                          <a:gd name="f11" fmla="+- 0 0 -90"/>
                          <a:gd name="f12" fmla="*/ f3 1 258889"/>
                          <a:gd name="f13" fmla="*/ f4 1 258889"/>
                          <a:gd name="f14" fmla="val f5"/>
                          <a:gd name="f15" fmla="val f6"/>
                          <a:gd name="f16" fmla="*/ f11 f0 1"/>
                          <a:gd name="f17" fmla="+- f15 0 f14"/>
                          <a:gd name="f18" fmla="*/ f16 1 f2"/>
                          <a:gd name="f19" fmla="*/ f17 1 258889"/>
                          <a:gd name="f20" fmla="*/ 258890 f17 1"/>
                          <a:gd name="f21" fmla="*/ 129445 f17 1"/>
                          <a:gd name="f22" fmla="*/ 258889 f17 1"/>
                          <a:gd name="f23" fmla="*/ 0 f17 1"/>
                          <a:gd name="f24" fmla="+- f18 0 f1"/>
                          <a:gd name="f25" fmla="*/ f20 1 258889"/>
                          <a:gd name="f26" fmla="*/ f21 1 258889"/>
                          <a:gd name="f27" fmla="*/ f22 1 258889"/>
                          <a:gd name="f28" fmla="*/ f23 1 258889"/>
                          <a:gd name="f29" fmla="*/ f14 1 f19"/>
                          <a:gd name="f30" fmla="*/ f15 1 f19"/>
                          <a:gd name="f31" fmla="*/ f25 1 f19"/>
                          <a:gd name="f32" fmla="*/ f26 1 f19"/>
                          <a:gd name="f33" fmla="*/ f27 1 f19"/>
                          <a:gd name="f34" fmla="*/ f28 1 f19"/>
                          <a:gd name="f35" fmla="*/ f29 f12 1"/>
                          <a:gd name="f36" fmla="*/ f30 f12 1"/>
                          <a:gd name="f37" fmla="*/ f30 f13 1"/>
                          <a:gd name="f38" fmla="*/ f29 f13 1"/>
                          <a:gd name="f39" fmla="*/ f31 f12 1"/>
                          <a:gd name="f40" fmla="*/ f32 f13 1"/>
                          <a:gd name="f41" fmla="*/ f32 f12 1"/>
                          <a:gd name="f42" fmla="*/ f33 f13 1"/>
                          <a:gd name="f43" fmla="*/ f34 f12 1"/>
                          <a:gd name="f44" fmla="*/ f34 f13 1"/>
                        </a:gdLst>
                        <a:ahLst/>
                        <a:cxnLst>
                          <a:cxn ang="3cd4">
                            <a:pos x="hc" y="t"/>
                          </a:cxn>
                          <a:cxn ang="0">
                            <a:pos x="r" y="vc"/>
                          </a:cxn>
                          <a:cxn ang="cd4">
                            <a:pos x="hc" y="b"/>
                          </a:cxn>
                          <a:cxn ang="cd2">
                            <a:pos x="l" y="vc"/>
                          </a:cxn>
                          <a:cxn ang="f24">
                            <a:pos x="f39" y="f40"/>
                          </a:cxn>
                          <a:cxn ang="f24">
                            <a:pos x="f41" y="f42"/>
                          </a:cxn>
                          <a:cxn ang="f24">
                            <a:pos x="f43" y="f40"/>
                          </a:cxn>
                          <a:cxn ang="f24">
                            <a:pos x="f41" y="f44"/>
                          </a:cxn>
                          <a:cxn ang="f24">
                            <a:pos x="f39" y="f40"/>
                          </a:cxn>
                        </a:cxnLst>
                        <a:rect l="f35" t="f38" r="f36" b="f37"/>
                        <a:pathLst>
                          <a:path w="258889" h="258889">
                            <a:moveTo>
                              <a:pt x="f7" y="f8"/>
                            </a:moveTo>
                            <a:cubicBezTo>
                              <a:pt x="f7" y="f9"/>
                              <a:pt x="f9" y="f6"/>
                              <a:pt x="f8" y="f6"/>
                            </a:cubicBezTo>
                            <a:cubicBezTo>
                              <a:pt x="f10" y="f6"/>
                              <a:pt x="f5" y="f9"/>
                              <a:pt x="f5" y="f8"/>
                            </a:cubicBezTo>
                            <a:cubicBezTo>
                              <a:pt x="f5" y="f10"/>
                              <a:pt x="f10" y="f5"/>
                              <a:pt x="f8" y="f5"/>
                            </a:cubicBezTo>
                            <a:cubicBezTo>
                              <a:pt x="f9" y="f5"/>
                              <a:pt x="f7" y="f10"/>
                              <a:pt x="f7" y="f8"/>
                            </a:cubicBez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ptos"/>
                        </a:endParaRPr>
                      </a:p>
                    </p:txBody>
                  </p:sp>
                  <p:sp>
                    <p:nvSpPr>
                      <p:cNvPr id="54" name="Freeform: Shape 260">
                        <a:extLst>
                          <a:ext uri="{FF2B5EF4-FFF2-40B4-BE49-F238E27FC236}">
                            <a16:creationId xmlns:a16="http://schemas.microsoft.com/office/drawing/2014/main" id="{43EABA7F-E5B9-DD7F-38B3-F74F8B59F9CE}"/>
                          </a:ext>
                        </a:extLst>
                      </p:cNvPr>
                      <p:cNvSpPr/>
                      <p:nvPr/>
                    </p:nvSpPr>
                    <p:spPr>
                      <a:xfrm>
                        <a:off x="6030660" y="3572825"/>
                        <a:ext cx="131252" cy="131252"/>
                      </a:xfrm>
                      <a:custGeom>
                        <a:avLst/>
                        <a:gdLst>
                          <a:gd name="f0" fmla="val 10800000"/>
                          <a:gd name="f1" fmla="val 5400000"/>
                          <a:gd name="f2" fmla="val 180"/>
                          <a:gd name="f3" fmla="val w"/>
                          <a:gd name="f4" fmla="val h"/>
                          <a:gd name="f5" fmla="val 0"/>
                          <a:gd name="f6" fmla="val 131254"/>
                          <a:gd name="f7" fmla="val 65627"/>
                          <a:gd name="f8" fmla="val 101822"/>
                          <a:gd name="f9" fmla="val 131255"/>
                          <a:gd name="f10" fmla="val 29432"/>
                          <a:gd name="f11" fmla="val 29433"/>
                          <a:gd name="f12" fmla="+- 0 0 -90"/>
                          <a:gd name="f13" fmla="*/ f3 1 131254"/>
                          <a:gd name="f14" fmla="*/ f4 1 131254"/>
                          <a:gd name="f15" fmla="val f5"/>
                          <a:gd name="f16" fmla="val f6"/>
                          <a:gd name="f17" fmla="*/ f12 f0 1"/>
                          <a:gd name="f18" fmla="+- f16 0 f15"/>
                          <a:gd name="f19" fmla="*/ f17 1 f2"/>
                          <a:gd name="f20" fmla="*/ f18 1 131254"/>
                          <a:gd name="f21" fmla="*/ 65627 f18 1"/>
                          <a:gd name="f22" fmla="*/ 0 f18 1"/>
                          <a:gd name="f23" fmla="*/ 131255 f18 1"/>
                          <a:gd name="f24" fmla="*/ 131254 f18 1"/>
                          <a:gd name="f25" fmla="+- f19 0 f1"/>
                          <a:gd name="f26" fmla="*/ f21 1 131254"/>
                          <a:gd name="f27" fmla="*/ f22 1 131254"/>
                          <a:gd name="f28" fmla="*/ f23 1 131254"/>
                          <a:gd name="f29" fmla="*/ f24 1 131254"/>
                          <a:gd name="f30" fmla="*/ f15 1 f20"/>
                          <a:gd name="f31" fmla="*/ f16 1 f20"/>
                          <a:gd name="f32" fmla="*/ f26 1 f20"/>
                          <a:gd name="f33" fmla="*/ f27 1 f20"/>
                          <a:gd name="f34" fmla="*/ f28 1 f20"/>
                          <a:gd name="f35" fmla="*/ f29 1 f20"/>
                          <a:gd name="f36" fmla="*/ f30 f13 1"/>
                          <a:gd name="f37" fmla="*/ f31 f13 1"/>
                          <a:gd name="f38" fmla="*/ f31 f14 1"/>
                          <a:gd name="f39" fmla="*/ f30 f14 1"/>
                          <a:gd name="f40" fmla="*/ f32 f13 1"/>
                          <a:gd name="f41" fmla="*/ f33 f14 1"/>
                          <a:gd name="f42" fmla="*/ f34 f13 1"/>
                          <a:gd name="f43" fmla="*/ f32 f14 1"/>
                          <a:gd name="f44" fmla="*/ f35 f14 1"/>
                          <a:gd name="f45" fmla="*/ f33 f13 1"/>
                        </a:gdLst>
                        <a:ahLst/>
                        <a:cxnLst>
                          <a:cxn ang="3cd4">
                            <a:pos x="hc" y="t"/>
                          </a:cxn>
                          <a:cxn ang="0">
                            <a:pos x="r" y="vc"/>
                          </a:cxn>
                          <a:cxn ang="cd4">
                            <a:pos x="hc" y="b"/>
                          </a:cxn>
                          <a:cxn ang="cd2">
                            <a:pos x="l" y="vc"/>
                          </a:cxn>
                          <a:cxn ang="f25">
                            <a:pos x="f40" y="f41"/>
                          </a:cxn>
                          <a:cxn ang="f25">
                            <a:pos x="f42" y="f43"/>
                          </a:cxn>
                          <a:cxn ang="f25">
                            <a:pos x="f40" y="f44"/>
                          </a:cxn>
                          <a:cxn ang="f25">
                            <a:pos x="f45" y="f43"/>
                          </a:cxn>
                          <a:cxn ang="f25">
                            <a:pos x="f40" y="f41"/>
                          </a:cxn>
                        </a:cxnLst>
                        <a:rect l="f36" t="f39" r="f37" b="f38"/>
                        <a:pathLst>
                          <a:path w="131254" h="131254">
                            <a:moveTo>
                              <a:pt x="f7" y="f5"/>
                            </a:moveTo>
                            <a:cubicBezTo>
                              <a:pt x="f8" y="f5"/>
                              <a:pt x="f9" y="f10"/>
                              <a:pt x="f9" y="f7"/>
                            </a:cubicBezTo>
                            <a:cubicBezTo>
                              <a:pt x="f9" y="f8"/>
                              <a:pt x="f8" y="f6"/>
                              <a:pt x="f7" y="f6"/>
                            </a:cubicBezTo>
                            <a:cubicBezTo>
                              <a:pt x="f11" y="f6"/>
                              <a:pt x="f5" y="f8"/>
                              <a:pt x="f5" y="f7"/>
                            </a:cubicBezTo>
                            <a:cubicBezTo>
                              <a:pt x="f5" y="f10"/>
                              <a:pt x="f11" y="f5"/>
                              <a:pt x="f7" y="f5"/>
                            </a:cubicBezTo>
                            <a:close/>
                          </a:path>
                        </a:pathLst>
                      </a:custGeom>
                      <a:gradFill>
                        <a:gsLst>
                          <a:gs pos="0">
                            <a:srgbClr val="FF974F"/>
                          </a:gs>
                          <a:gs pos="100000">
                            <a:srgbClr val="FEBD61"/>
                          </a:gs>
                        </a:gsLst>
                        <a:lin ang="108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grpSp>
              </p:grpSp>
            </p:grpSp>
            <p:sp>
              <p:nvSpPr>
                <p:cNvPr id="47" name="Freeform: Shape 255">
                  <a:extLst>
                    <a:ext uri="{FF2B5EF4-FFF2-40B4-BE49-F238E27FC236}">
                      <a16:creationId xmlns:a16="http://schemas.microsoft.com/office/drawing/2014/main" id="{4A66970A-DAEF-1A09-F4EB-C3B43256C71F}"/>
                    </a:ext>
                  </a:extLst>
                </p:cNvPr>
                <p:cNvSpPr/>
                <p:nvPr/>
              </p:nvSpPr>
              <p:spPr>
                <a:xfrm>
                  <a:off x="5710519" y="3832954"/>
                  <a:ext cx="766002" cy="766002"/>
                </a:xfrm>
                <a:custGeom>
                  <a:avLst/>
                  <a:gdLst>
                    <a:gd name="f0" fmla="val 10800000"/>
                    <a:gd name="f1" fmla="val 5400000"/>
                    <a:gd name="f2" fmla="val 180"/>
                    <a:gd name="f3" fmla="val w"/>
                    <a:gd name="f4" fmla="val h"/>
                    <a:gd name="f5" fmla="val 0"/>
                    <a:gd name="f6" fmla="val 766000"/>
                    <a:gd name="f7" fmla="+- 0 0 1"/>
                    <a:gd name="f8" fmla="val 383000"/>
                    <a:gd name="f9" fmla="val 594525"/>
                    <a:gd name="f10" fmla="val 171474"/>
                    <a:gd name="f11" fmla="val -1"/>
                    <a:gd name="f12" fmla="val 171475"/>
                    <a:gd name="f13" fmla="+- 0 0 -90"/>
                    <a:gd name="f14" fmla="*/ f3 1 766000"/>
                    <a:gd name="f15" fmla="*/ f4 1 766000"/>
                    <a:gd name="f16" fmla="val f5"/>
                    <a:gd name="f17" fmla="val f6"/>
                    <a:gd name="f18" fmla="*/ f13 f0 1"/>
                    <a:gd name="f19" fmla="+- f17 0 f16"/>
                    <a:gd name="f20" fmla="*/ f18 1 f2"/>
                    <a:gd name="f21" fmla="*/ f19 1 766000"/>
                    <a:gd name="f22" fmla="*/ 766000 f19 1"/>
                    <a:gd name="f23" fmla="*/ 383000 f19 1"/>
                    <a:gd name="f24" fmla="*/ f7 f19 1"/>
                    <a:gd name="f25" fmla="*/ 0 f19 1"/>
                    <a:gd name="f26" fmla="+- f20 0 f1"/>
                    <a:gd name="f27" fmla="*/ f22 1 766000"/>
                    <a:gd name="f28" fmla="*/ f23 1 766000"/>
                    <a:gd name="f29" fmla="*/ f24 1 766000"/>
                    <a:gd name="f30" fmla="*/ f25 1 766000"/>
                    <a:gd name="f31" fmla="*/ f16 1 f21"/>
                    <a:gd name="f32" fmla="*/ f17 1 f21"/>
                    <a:gd name="f33" fmla="*/ f27 1 f21"/>
                    <a:gd name="f34" fmla="*/ f28 1 f21"/>
                    <a:gd name="f35" fmla="*/ f29 1 f21"/>
                    <a:gd name="f36" fmla="*/ f30 1 f21"/>
                    <a:gd name="f37" fmla="*/ f31 f14 1"/>
                    <a:gd name="f38" fmla="*/ f32 f14 1"/>
                    <a:gd name="f39" fmla="*/ f32 f15 1"/>
                    <a:gd name="f40" fmla="*/ f31 f15 1"/>
                    <a:gd name="f41" fmla="*/ f33 f14 1"/>
                    <a:gd name="f42" fmla="*/ f34 f15 1"/>
                    <a:gd name="f43" fmla="*/ f34 f14 1"/>
                    <a:gd name="f44" fmla="*/ f33 f15 1"/>
                    <a:gd name="f45" fmla="*/ f35 f14 1"/>
                    <a:gd name="f46" fmla="*/ f36 f15 1"/>
                  </a:gdLst>
                  <a:ahLst/>
                  <a:cxnLst>
                    <a:cxn ang="3cd4">
                      <a:pos x="hc" y="t"/>
                    </a:cxn>
                    <a:cxn ang="0">
                      <a:pos x="r" y="vc"/>
                    </a:cxn>
                    <a:cxn ang="cd4">
                      <a:pos x="hc" y="b"/>
                    </a:cxn>
                    <a:cxn ang="cd2">
                      <a:pos x="l" y="vc"/>
                    </a:cxn>
                    <a:cxn ang="f26">
                      <a:pos x="f41" y="f42"/>
                    </a:cxn>
                    <a:cxn ang="f26">
                      <a:pos x="f43" y="f44"/>
                    </a:cxn>
                    <a:cxn ang="f26">
                      <a:pos x="f45" y="f42"/>
                    </a:cxn>
                    <a:cxn ang="f26">
                      <a:pos x="f43" y="f46"/>
                    </a:cxn>
                    <a:cxn ang="f26">
                      <a:pos x="f41" y="f42"/>
                    </a:cxn>
                  </a:cxnLst>
                  <a:rect l="f37" t="f40" r="f38" b="f39"/>
                  <a:pathLst>
                    <a:path w="766000" h="766000">
                      <a:moveTo>
                        <a:pt x="f6" y="f8"/>
                      </a:moveTo>
                      <a:cubicBezTo>
                        <a:pt x="f6" y="f9"/>
                        <a:pt x="f9" y="f6"/>
                        <a:pt x="f8" y="f6"/>
                      </a:cubicBezTo>
                      <a:cubicBezTo>
                        <a:pt x="f10" y="f6"/>
                        <a:pt x="f11" y="f9"/>
                        <a:pt x="f11" y="f8"/>
                      </a:cubicBezTo>
                      <a:cubicBezTo>
                        <a:pt x="f11" y="f12"/>
                        <a:pt x="f10" y="f5"/>
                        <a:pt x="f8" y="f5"/>
                      </a:cubicBezTo>
                      <a:cubicBezTo>
                        <a:pt x="f9" y="f5"/>
                        <a:pt x="f6" y="f12"/>
                        <a:pt x="f6" y="f8"/>
                      </a:cubicBezTo>
                      <a:close/>
                    </a:path>
                  </a:pathLst>
                </a:custGeom>
                <a:gradFill>
                  <a:gsLst>
                    <a:gs pos="0">
                      <a:srgbClr val="FF974F"/>
                    </a:gs>
                    <a:gs pos="100000">
                      <a:srgbClr val="FEBD61"/>
                    </a:gs>
                  </a:gsLst>
                  <a:lin ang="108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Aptos"/>
                  </a:endParaRPr>
                </a:p>
              </p:txBody>
            </p:sp>
          </p:grpSp>
          <p:grpSp>
            <p:nvGrpSpPr>
              <p:cNvPr id="57" name="Group 19">
                <a:extLst>
                  <a:ext uri="{FF2B5EF4-FFF2-40B4-BE49-F238E27FC236}">
                    <a16:creationId xmlns:a16="http://schemas.microsoft.com/office/drawing/2014/main" id="{79F41DB7-254D-5A96-9B49-CEE16CF2EAB6}"/>
                  </a:ext>
                </a:extLst>
              </p:cNvPr>
              <p:cNvGrpSpPr/>
              <p:nvPr/>
            </p:nvGrpSpPr>
            <p:grpSpPr>
              <a:xfrm>
                <a:off x="7571707" y="4400764"/>
                <a:ext cx="1428750" cy="1560953"/>
                <a:chOff x="7571707" y="3584539"/>
                <a:chExt cx="1428750" cy="1560953"/>
              </a:xfrm>
            </p:grpSpPr>
            <p:grpSp>
              <p:nvGrpSpPr>
                <p:cNvPr id="73" name="Group 18">
                  <a:extLst>
                    <a:ext uri="{FF2B5EF4-FFF2-40B4-BE49-F238E27FC236}">
                      <a16:creationId xmlns:a16="http://schemas.microsoft.com/office/drawing/2014/main" id="{3E4CD176-19D6-FABD-23DB-E8F22527E28F}"/>
                    </a:ext>
                  </a:extLst>
                </p:cNvPr>
                <p:cNvGrpSpPr/>
                <p:nvPr/>
              </p:nvGrpSpPr>
              <p:grpSpPr>
                <a:xfrm>
                  <a:off x="7571707" y="3584539"/>
                  <a:ext cx="1428750" cy="1560953"/>
                  <a:chOff x="7571707" y="3584539"/>
                  <a:chExt cx="1428750" cy="1560953"/>
                </a:xfrm>
              </p:grpSpPr>
              <p:sp>
                <p:nvSpPr>
                  <p:cNvPr id="85" name="Freeform: Shape 291">
                    <a:extLst>
                      <a:ext uri="{FF2B5EF4-FFF2-40B4-BE49-F238E27FC236}">
                        <a16:creationId xmlns:a16="http://schemas.microsoft.com/office/drawing/2014/main" id="{6517FE03-251A-7457-304F-0057F0231FB6}"/>
                      </a:ext>
                    </a:extLst>
                  </p:cNvPr>
                  <p:cNvSpPr/>
                  <p:nvPr/>
                </p:nvSpPr>
                <p:spPr>
                  <a:xfrm>
                    <a:off x="7571707" y="3584539"/>
                    <a:ext cx="1428750" cy="1560953"/>
                  </a:xfrm>
                  <a:custGeom>
                    <a:avLst/>
                    <a:gdLst>
                      <a:gd name="f0" fmla="val 10800000"/>
                      <a:gd name="f1" fmla="val 5400000"/>
                      <a:gd name="f2" fmla="val 180"/>
                      <a:gd name="f3" fmla="val w"/>
                      <a:gd name="f4" fmla="val h"/>
                      <a:gd name="f5" fmla="val 0"/>
                      <a:gd name="f6" fmla="val 1428750"/>
                      <a:gd name="f7" fmla="val 1560957"/>
                      <a:gd name="f8" fmla="val 714375"/>
                      <a:gd name="f9" fmla="val 626078"/>
                      <a:gd name="f10" fmla="val 542258"/>
                      <a:gd name="f11" fmla="val 1522571"/>
                      <a:gd name="f12" fmla="val 484347"/>
                      <a:gd name="f13" fmla="val 1455611"/>
                      <a:gd name="f14" fmla="val 451675"/>
                      <a:gd name="f15" fmla="val 1417892"/>
                      <a:gd name="f16" fmla="val 414147"/>
                      <a:gd name="f17" fmla="val 1383697"/>
                      <a:gd name="f18" fmla="val 372618"/>
                      <a:gd name="f19" fmla="val 1354169"/>
                      <a:gd name="f20" fmla="val 340900"/>
                      <a:gd name="f21" fmla="val 1331595"/>
                      <a:gd name="f22" fmla="val 318135"/>
                      <a:gd name="f23" fmla="val 1299020"/>
                      <a:gd name="f24" fmla="val 307086"/>
                      <a:gd name="f25" fmla="val 1262729"/>
                      <a:gd name="f26" fmla="val 116586"/>
                      <a:gd name="f27" fmla="val 1129856"/>
                      <a:gd name="f28" fmla="val 909161"/>
                      <a:gd name="f29" fmla="val 676180"/>
                      <a:gd name="f30" fmla="val 635984"/>
                      <a:gd name="f31" fmla="val 17812"/>
                      <a:gd name="f32" fmla="val 599980"/>
                      <a:gd name="f33" fmla="val 46006"/>
                      <a:gd name="f34" fmla="val 575405"/>
                      <a:gd name="f35" fmla="val 67723"/>
                      <a:gd name="f36" fmla="val 431768"/>
                      <a:gd name="f37" fmla="val 135731"/>
                      <a:gd name="f38" fmla="val 298228"/>
                      <a:gd name="f39" fmla="val 240888"/>
                      <a:gd name="f40" fmla="val 194596"/>
                      <a:gd name="f41" fmla="val 360045"/>
                      <a:gd name="f42" fmla="val 77248"/>
                      <a:gd name="f43" fmla="val 516922"/>
                      <a:gd name="f44" fmla="val 8477"/>
                      <a:gd name="f45" fmla="val 682467"/>
                      <a:gd name="f46" fmla="val 762"/>
                      <a:gd name="f47" fmla="val 693039"/>
                      <a:gd name="f48" fmla="val 286"/>
                      <a:gd name="f49" fmla="val 703802"/>
                      <a:gd name="f50" fmla="val 1050513"/>
                      <a:gd name="f51" fmla="val 1333881"/>
                      <a:gd name="f52" fmla="val 248508"/>
                      <a:gd name="f53" fmla="val 1382839"/>
                      <a:gd name="f54" fmla="val 1410938"/>
                      <a:gd name="f55" fmla="val 599885"/>
                      <a:gd name="f56" fmla="val 676085"/>
                      <a:gd name="f57" fmla="val 909066"/>
                      <a:gd name="f58" fmla="val 1312164"/>
                      <a:gd name="f59" fmla="val 1129760"/>
                      <a:gd name="f60" fmla="val 1121664"/>
                      <a:gd name="f61" fmla="val 1262634"/>
                      <a:gd name="f62" fmla="val 1110615"/>
                      <a:gd name="f63" fmla="val 1298925"/>
                      <a:gd name="f64" fmla="val 1087851"/>
                      <a:gd name="f65" fmla="val 1331500"/>
                      <a:gd name="f66" fmla="val 1056132"/>
                      <a:gd name="f67" fmla="val 1354074"/>
                      <a:gd name="f68" fmla="val 1014603"/>
                      <a:gd name="f69" fmla="val 1383602"/>
                      <a:gd name="f70" fmla="val 977075"/>
                      <a:gd name="f71" fmla="val 1417796"/>
                      <a:gd name="f72" fmla="val 944404"/>
                      <a:gd name="f73" fmla="val 1455516"/>
                      <a:gd name="f74" fmla="val 886492"/>
                      <a:gd name="f75" fmla="val 1522476"/>
                      <a:gd name="f76" fmla="val 802672"/>
                      <a:gd name="f77" fmla="val 1560862"/>
                      <a:gd name="f78" fmla="+- 0 0 -90"/>
                      <a:gd name="f79" fmla="*/ f3 1 1428750"/>
                      <a:gd name="f80" fmla="*/ f4 1 1560957"/>
                      <a:gd name="f81" fmla="val f5"/>
                      <a:gd name="f82" fmla="val f6"/>
                      <a:gd name="f83" fmla="val f7"/>
                      <a:gd name="f84" fmla="*/ f78 f0 1"/>
                      <a:gd name="f85" fmla="+- f83 0 f81"/>
                      <a:gd name="f86" fmla="+- f82 0 f81"/>
                      <a:gd name="f87" fmla="*/ f84 1 f2"/>
                      <a:gd name="f88" fmla="*/ f86 1 1428750"/>
                      <a:gd name="f89" fmla="*/ f85 1 1560957"/>
                      <a:gd name="f90" fmla="*/ 714375 f86 1"/>
                      <a:gd name="f91" fmla="*/ 1560957 f85 1"/>
                      <a:gd name="f92" fmla="*/ 484347 f86 1"/>
                      <a:gd name="f93" fmla="*/ 1455611 f85 1"/>
                      <a:gd name="f94" fmla="*/ 372618 f86 1"/>
                      <a:gd name="f95" fmla="*/ 1354169 f85 1"/>
                      <a:gd name="f96" fmla="*/ 307086 f86 1"/>
                      <a:gd name="f97" fmla="*/ 1262729 f85 1"/>
                      <a:gd name="f98" fmla="*/ 0 f86 1"/>
                      <a:gd name="f99" fmla="*/ 676180 f85 1"/>
                      <a:gd name="f100" fmla="*/ 46006 f86 1"/>
                      <a:gd name="f101" fmla="*/ 575405 f85 1"/>
                      <a:gd name="f102" fmla="*/ 240888 f86 1"/>
                      <a:gd name="f103" fmla="*/ 194596 f85 1"/>
                      <a:gd name="f104" fmla="*/ 682467 f86 1"/>
                      <a:gd name="f105" fmla="*/ 762 f85 1"/>
                      <a:gd name="f106" fmla="*/ 0 f85 1"/>
                      <a:gd name="f107" fmla="*/ 1382839 f86 1"/>
                      <a:gd name="f108" fmla="*/ 1428750 f86 1"/>
                      <a:gd name="f109" fmla="*/ 676085 f85 1"/>
                      <a:gd name="f110" fmla="*/ 1121664 f86 1"/>
                      <a:gd name="f111" fmla="*/ 1262634 f85 1"/>
                      <a:gd name="f112" fmla="*/ 1056132 f86 1"/>
                      <a:gd name="f113" fmla="*/ 1354074 f85 1"/>
                      <a:gd name="f114" fmla="*/ 944404 f86 1"/>
                      <a:gd name="f115" fmla="*/ 1455516 f85 1"/>
                      <a:gd name="f116" fmla="*/ 1560862 f85 1"/>
                      <a:gd name="f117" fmla="+- f87 0 f1"/>
                      <a:gd name="f118" fmla="*/ f90 1 1428750"/>
                      <a:gd name="f119" fmla="*/ f91 1 1560957"/>
                      <a:gd name="f120" fmla="*/ f92 1 1428750"/>
                      <a:gd name="f121" fmla="*/ f93 1 1560957"/>
                      <a:gd name="f122" fmla="*/ f94 1 1428750"/>
                      <a:gd name="f123" fmla="*/ f95 1 1560957"/>
                      <a:gd name="f124" fmla="*/ f96 1 1428750"/>
                      <a:gd name="f125" fmla="*/ f97 1 1560957"/>
                      <a:gd name="f126" fmla="*/ f98 1 1428750"/>
                      <a:gd name="f127" fmla="*/ f99 1 1560957"/>
                      <a:gd name="f128" fmla="*/ f100 1 1428750"/>
                      <a:gd name="f129" fmla="*/ f101 1 1560957"/>
                      <a:gd name="f130" fmla="*/ f102 1 1428750"/>
                      <a:gd name="f131" fmla="*/ f103 1 1560957"/>
                      <a:gd name="f132" fmla="*/ f104 1 1428750"/>
                      <a:gd name="f133" fmla="*/ f105 1 1560957"/>
                      <a:gd name="f134" fmla="*/ f106 1 1560957"/>
                      <a:gd name="f135" fmla="*/ f107 1 1428750"/>
                      <a:gd name="f136" fmla="*/ f108 1 1428750"/>
                      <a:gd name="f137" fmla="*/ f109 1 1560957"/>
                      <a:gd name="f138" fmla="*/ f110 1 1428750"/>
                      <a:gd name="f139" fmla="*/ f111 1 1560957"/>
                      <a:gd name="f140" fmla="*/ f112 1 1428750"/>
                      <a:gd name="f141" fmla="*/ f113 1 1560957"/>
                      <a:gd name="f142" fmla="*/ f114 1 1428750"/>
                      <a:gd name="f143" fmla="*/ f115 1 1560957"/>
                      <a:gd name="f144" fmla="*/ f116 1 1560957"/>
                      <a:gd name="f145" fmla="*/ f81 1 f88"/>
                      <a:gd name="f146" fmla="*/ f82 1 f88"/>
                      <a:gd name="f147" fmla="*/ f81 1 f89"/>
                      <a:gd name="f148" fmla="*/ f83 1 f89"/>
                      <a:gd name="f149" fmla="*/ f118 1 f88"/>
                      <a:gd name="f150" fmla="*/ f119 1 f89"/>
                      <a:gd name="f151" fmla="*/ f120 1 f88"/>
                      <a:gd name="f152" fmla="*/ f121 1 f89"/>
                      <a:gd name="f153" fmla="*/ f122 1 f88"/>
                      <a:gd name="f154" fmla="*/ f123 1 f89"/>
                      <a:gd name="f155" fmla="*/ f124 1 f88"/>
                      <a:gd name="f156" fmla="*/ f125 1 f89"/>
                      <a:gd name="f157" fmla="*/ f126 1 f88"/>
                      <a:gd name="f158" fmla="*/ f127 1 f89"/>
                      <a:gd name="f159" fmla="*/ f128 1 f88"/>
                      <a:gd name="f160" fmla="*/ f129 1 f89"/>
                      <a:gd name="f161" fmla="*/ f130 1 f88"/>
                      <a:gd name="f162" fmla="*/ f131 1 f89"/>
                      <a:gd name="f163" fmla="*/ f132 1 f88"/>
                      <a:gd name="f164" fmla="*/ f133 1 f89"/>
                      <a:gd name="f165" fmla="*/ f134 1 f89"/>
                      <a:gd name="f166" fmla="*/ f135 1 f88"/>
                      <a:gd name="f167" fmla="*/ f136 1 f88"/>
                      <a:gd name="f168" fmla="*/ f137 1 f89"/>
                      <a:gd name="f169" fmla="*/ f138 1 f88"/>
                      <a:gd name="f170" fmla="*/ f139 1 f89"/>
                      <a:gd name="f171" fmla="*/ f140 1 f88"/>
                      <a:gd name="f172" fmla="*/ f141 1 f89"/>
                      <a:gd name="f173" fmla="*/ f142 1 f88"/>
                      <a:gd name="f174" fmla="*/ f143 1 f89"/>
                      <a:gd name="f175" fmla="*/ f144 1 f89"/>
                      <a:gd name="f176" fmla="*/ f145 f79 1"/>
                      <a:gd name="f177" fmla="*/ f146 f79 1"/>
                      <a:gd name="f178" fmla="*/ f148 f80 1"/>
                      <a:gd name="f179" fmla="*/ f147 f80 1"/>
                      <a:gd name="f180" fmla="*/ f149 f79 1"/>
                      <a:gd name="f181" fmla="*/ f150 f80 1"/>
                      <a:gd name="f182" fmla="*/ f151 f79 1"/>
                      <a:gd name="f183" fmla="*/ f152 f80 1"/>
                      <a:gd name="f184" fmla="*/ f153 f79 1"/>
                      <a:gd name="f185" fmla="*/ f154 f80 1"/>
                      <a:gd name="f186" fmla="*/ f155 f79 1"/>
                      <a:gd name="f187" fmla="*/ f156 f80 1"/>
                      <a:gd name="f188" fmla="*/ f157 f79 1"/>
                      <a:gd name="f189" fmla="*/ f158 f80 1"/>
                      <a:gd name="f190" fmla="*/ f159 f79 1"/>
                      <a:gd name="f191" fmla="*/ f160 f80 1"/>
                      <a:gd name="f192" fmla="*/ f161 f79 1"/>
                      <a:gd name="f193" fmla="*/ f162 f80 1"/>
                      <a:gd name="f194" fmla="*/ f163 f79 1"/>
                      <a:gd name="f195" fmla="*/ f164 f80 1"/>
                      <a:gd name="f196" fmla="*/ f165 f80 1"/>
                      <a:gd name="f197" fmla="*/ f166 f79 1"/>
                      <a:gd name="f198" fmla="*/ f167 f79 1"/>
                      <a:gd name="f199" fmla="*/ f168 f80 1"/>
                      <a:gd name="f200" fmla="*/ f169 f79 1"/>
                      <a:gd name="f201" fmla="*/ f170 f80 1"/>
                      <a:gd name="f202" fmla="*/ f171 f79 1"/>
                      <a:gd name="f203" fmla="*/ f172 f80 1"/>
                      <a:gd name="f204" fmla="*/ f173 f79 1"/>
                      <a:gd name="f205" fmla="*/ f174 f80 1"/>
                      <a:gd name="f206" fmla="*/ f175 f80 1"/>
                    </a:gdLst>
                    <a:ahLst/>
                    <a:cxnLst>
                      <a:cxn ang="3cd4">
                        <a:pos x="hc" y="t"/>
                      </a:cxn>
                      <a:cxn ang="0">
                        <a:pos x="r" y="vc"/>
                      </a:cxn>
                      <a:cxn ang="cd4">
                        <a:pos x="hc" y="b"/>
                      </a:cxn>
                      <a:cxn ang="cd2">
                        <a:pos x="l" y="vc"/>
                      </a:cxn>
                      <a:cxn ang="f117">
                        <a:pos x="f180" y="f181"/>
                      </a:cxn>
                      <a:cxn ang="f117">
                        <a:pos x="f182" y="f183"/>
                      </a:cxn>
                      <a:cxn ang="f117">
                        <a:pos x="f184" y="f185"/>
                      </a:cxn>
                      <a:cxn ang="f117">
                        <a:pos x="f186" y="f187"/>
                      </a:cxn>
                      <a:cxn ang="f117">
                        <a:pos x="f188" y="f189"/>
                      </a:cxn>
                      <a:cxn ang="f117">
                        <a:pos x="f190" y="f191"/>
                      </a:cxn>
                      <a:cxn ang="f117">
                        <a:pos x="f192" y="f193"/>
                      </a:cxn>
                      <a:cxn ang="f117">
                        <a:pos x="f194" y="f195"/>
                      </a:cxn>
                      <a:cxn ang="f117">
                        <a:pos x="f180" y="f196"/>
                      </a:cxn>
                      <a:cxn ang="f117">
                        <a:pos x="f197" y="f191"/>
                      </a:cxn>
                      <a:cxn ang="f117">
                        <a:pos x="f198" y="f199"/>
                      </a:cxn>
                      <a:cxn ang="f117">
                        <a:pos x="f200" y="f201"/>
                      </a:cxn>
                      <a:cxn ang="f117">
                        <a:pos x="f202" y="f203"/>
                      </a:cxn>
                      <a:cxn ang="f117">
                        <a:pos x="f204" y="f205"/>
                      </a:cxn>
                      <a:cxn ang="f117">
                        <a:pos x="f180" y="f206"/>
                      </a:cxn>
                    </a:cxnLst>
                    <a:rect l="f176" t="f179" r="f177" b="f178"/>
                    <a:pathLst>
                      <a:path w="1428750" h="1560957">
                        <a:moveTo>
                          <a:pt x="f8" y="f7"/>
                        </a:moveTo>
                        <a:cubicBezTo>
                          <a:pt x="f9" y="f7"/>
                          <a:pt x="f10" y="f11"/>
                          <a:pt x="f12" y="f13"/>
                        </a:cubicBezTo>
                        <a:cubicBezTo>
                          <a:pt x="f14" y="f15"/>
                          <a:pt x="f16" y="f17"/>
                          <a:pt x="f18" y="f19"/>
                        </a:cubicBezTo>
                        <a:cubicBezTo>
                          <a:pt x="f20" y="f21"/>
                          <a:pt x="f22" y="f23"/>
                          <a:pt x="f24" y="f25"/>
                        </a:cubicBezTo>
                        <a:cubicBezTo>
                          <a:pt x="f26" y="f27"/>
                          <a:pt x="f5" y="f28"/>
                          <a:pt x="f5" y="f29"/>
                        </a:cubicBezTo>
                        <a:cubicBezTo>
                          <a:pt x="f5" y="f30"/>
                          <a:pt x="f31" y="f32"/>
                          <a:pt x="f33" y="f34"/>
                        </a:cubicBezTo>
                        <a:cubicBezTo>
                          <a:pt x="f35" y="f36"/>
                          <a:pt x="f37" y="f38"/>
                          <a:pt x="f39" y="f40"/>
                        </a:cubicBezTo>
                        <a:cubicBezTo>
                          <a:pt x="f41" y="f42"/>
                          <a:pt x="f43" y="f44"/>
                          <a:pt x="f45" y="f46"/>
                        </a:cubicBezTo>
                        <a:cubicBezTo>
                          <a:pt x="f47" y="f48"/>
                          <a:pt x="f49" y="f5"/>
                          <a:pt x="f8" y="f5"/>
                        </a:cubicBezTo>
                        <a:cubicBezTo>
                          <a:pt x="f50" y="f5"/>
                          <a:pt x="f51" y="f52"/>
                          <a:pt x="f53" y="f34"/>
                        </a:cubicBezTo>
                        <a:cubicBezTo>
                          <a:pt x="f54" y="f55"/>
                          <a:pt x="f6" y="f30"/>
                          <a:pt x="f6" y="f56"/>
                        </a:cubicBezTo>
                        <a:cubicBezTo>
                          <a:pt x="f6" y="f57"/>
                          <a:pt x="f58" y="f59"/>
                          <a:pt x="f60" y="f61"/>
                        </a:cubicBezTo>
                        <a:cubicBezTo>
                          <a:pt x="f62" y="f63"/>
                          <a:pt x="f64" y="f65"/>
                          <a:pt x="f66" y="f67"/>
                        </a:cubicBezTo>
                        <a:cubicBezTo>
                          <a:pt x="f68" y="f69"/>
                          <a:pt x="f70" y="f71"/>
                          <a:pt x="f72" y="f73"/>
                        </a:cubicBezTo>
                        <a:cubicBezTo>
                          <a:pt x="f74" y="f75"/>
                          <a:pt x="f76" y="f77"/>
                          <a:pt x="f8" y="f77"/>
                        </a:cubicBezTo>
                        <a:close/>
                      </a:path>
                    </a:pathLst>
                  </a:custGeom>
                  <a:solidFill>
                    <a:srgbClr val="FFFFFF"/>
                  </a:solidFill>
                  <a:ln cap="flat">
                    <a:noFill/>
                    <a:prstDash val="solid"/>
                  </a:ln>
                  <a:effectLst>
                    <a:outerShdw dir="16200000" algn="tl">
                      <a:srgbClr val="000000">
                        <a:alpha val="1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FFFFFF"/>
                      </a:solidFill>
                      <a:uFillTx/>
                      <a:latin typeface="Aptos"/>
                    </a:endParaRPr>
                  </a:p>
                </p:txBody>
              </p:sp>
              <p:sp>
                <p:nvSpPr>
                  <p:cNvPr id="95" name="Freeform: Shape 295">
                    <a:extLst>
                      <a:ext uri="{FF2B5EF4-FFF2-40B4-BE49-F238E27FC236}">
                        <a16:creationId xmlns:a16="http://schemas.microsoft.com/office/drawing/2014/main" id="{374B8F8E-1391-2139-E24D-39A7CF872766}"/>
                      </a:ext>
                    </a:extLst>
                  </p:cNvPr>
                  <p:cNvSpPr/>
                  <p:nvPr/>
                </p:nvSpPr>
                <p:spPr>
                  <a:xfrm>
                    <a:off x="7705246" y="3679819"/>
                    <a:ext cx="1161672" cy="1370338"/>
                  </a:xfrm>
                  <a:custGeom>
                    <a:avLst/>
                    <a:gdLst>
                      <a:gd name="f0" fmla="val 10800000"/>
                      <a:gd name="f1" fmla="val 5400000"/>
                      <a:gd name="f2" fmla="val 180"/>
                      <a:gd name="f3" fmla="val w"/>
                      <a:gd name="f4" fmla="val h"/>
                      <a:gd name="f5" fmla="val 0"/>
                      <a:gd name="f6" fmla="val 1161668"/>
                      <a:gd name="f7" fmla="val 1370335"/>
                      <a:gd name="f8" fmla="val 580808"/>
                      <a:gd name="f9" fmla="val 250862"/>
                      <a:gd name="f10" fmla="val 886587"/>
                      <a:gd name="f11" fmla="val -14791"/>
                      <a:gd name="f12" fmla="val 553307"/>
                      <a:gd name="f13" fmla="val 640"/>
                      <a:gd name="f14" fmla="val 253460"/>
                      <a:gd name="f15" fmla="val 14451"/>
                      <a:gd name="f16" fmla="val 11144"/>
                      <a:gd name="f17" fmla="val 259529"/>
                      <a:gd name="f18" fmla="val 381"/>
                      <a:gd name="f19" fmla="val 559472"/>
                      <a:gd name="f20" fmla="val -7144"/>
                      <a:gd name="f21" fmla="val 770069"/>
                      <a:gd name="f22" fmla="val 97536"/>
                      <a:gd name="f23" fmla="val 956664"/>
                      <a:gd name="f24" fmla="val 259270"/>
                      <a:gd name="f25" fmla="val 1064392"/>
                      <a:gd name="f26" fmla="val 267081"/>
                      <a:gd name="f27" fmla="val 1069535"/>
                      <a:gd name="f28" fmla="val 270224"/>
                      <a:gd name="f29" fmla="val 1079346"/>
                      <a:gd name="f30" fmla="val 266795"/>
                      <a:gd name="f31" fmla="val 1088014"/>
                      <a:gd name="f32" fmla="val 253269"/>
                      <a:gd name="f33" fmla="val 1121733"/>
                      <a:gd name="f34" fmla="val 264795"/>
                      <a:gd name="f35" fmla="val 1160118"/>
                      <a:gd name="f36" fmla="val 294322"/>
                      <a:gd name="f37" fmla="val 1181168"/>
                      <a:gd name="f38" fmla="val 341566"/>
                      <a:gd name="f39" fmla="val 1214792"/>
                      <a:gd name="f40" fmla="val 384715"/>
                      <a:gd name="f41" fmla="val 1253844"/>
                      <a:gd name="f42" fmla="val 422815"/>
                      <a:gd name="f43" fmla="val 1297945"/>
                      <a:gd name="f44" fmla="val 461105"/>
                      <a:gd name="f45" fmla="val 1342236"/>
                      <a:gd name="f46" fmla="val 517779"/>
                      <a:gd name="f47" fmla="val 580834"/>
                      <a:gd name="f48" fmla="val 643890"/>
                      <a:gd name="f49" fmla="val 700468"/>
                      <a:gd name="f50" fmla="val 738854"/>
                      <a:gd name="f51" fmla="val 776954"/>
                      <a:gd name="f52" fmla="val 1253939"/>
                      <a:gd name="f53" fmla="val 820102"/>
                      <a:gd name="f54" fmla="val 1214887"/>
                      <a:gd name="f55" fmla="val 867346"/>
                      <a:gd name="f56" fmla="val 896874"/>
                      <a:gd name="f57" fmla="val 908399"/>
                      <a:gd name="f58" fmla="val 894874"/>
                      <a:gd name="f59" fmla="val 891349"/>
                      <a:gd name="f60" fmla="val 894588"/>
                      <a:gd name="f61" fmla="val 902398"/>
                      <a:gd name="f62" fmla="val 1058608"/>
                      <a:gd name="f63" fmla="val 960284"/>
                      <a:gd name="f64" fmla="val 782642"/>
                      <a:gd name="f65" fmla="+- 0 0 -90"/>
                      <a:gd name="f66" fmla="*/ f3 1 1161668"/>
                      <a:gd name="f67" fmla="*/ f4 1 1370335"/>
                      <a:gd name="f68" fmla="val f5"/>
                      <a:gd name="f69" fmla="val f6"/>
                      <a:gd name="f70" fmla="val f7"/>
                      <a:gd name="f71" fmla="*/ f65 f0 1"/>
                      <a:gd name="f72" fmla="+- f70 0 f68"/>
                      <a:gd name="f73" fmla="+- f69 0 f68"/>
                      <a:gd name="f74" fmla="*/ f71 1 f2"/>
                      <a:gd name="f75" fmla="*/ f73 1 1161668"/>
                      <a:gd name="f76" fmla="*/ f72 1 1370335"/>
                      <a:gd name="f77" fmla="*/ 1161668 f73 1"/>
                      <a:gd name="f78" fmla="*/ 580808 f72 1"/>
                      <a:gd name="f79" fmla="*/ 553307 f73 1"/>
                      <a:gd name="f80" fmla="*/ 640 f72 1"/>
                      <a:gd name="f81" fmla="*/ 381 f73 1"/>
                      <a:gd name="f82" fmla="*/ 559472 f72 1"/>
                      <a:gd name="f83" fmla="*/ 259270 f73 1"/>
                      <a:gd name="f84" fmla="*/ 1064392 f72 1"/>
                      <a:gd name="f85" fmla="*/ 266795 f73 1"/>
                      <a:gd name="f86" fmla="*/ 1088014 f72 1"/>
                      <a:gd name="f87" fmla="*/ 294322 f73 1"/>
                      <a:gd name="f88" fmla="*/ 1181168 f72 1"/>
                      <a:gd name="f89" fmla="*/ 422815 f73 1"/>
                      <a:gd name="f90" fmla="*/ 1297945 f72 1"/>
                      <a:gd name="f91" fmla="*/ 580834 f73 1"/>
                      <a:gd name="f92" fmla="*/ 1370335 f72 1"/>
                      <a:gd name="f93" fmla="*/ 738854 f73 1"/>
                      <a:gd name="f94" fmla="*/ 867346 f73 1"/>
                      <a:gd name="f95" fmla="*/ 894874 f73 1"/>
                      <a:gd name="f96" fmla="*/ 902398 f73 1"/>
                      <a:gd name="f97" fmla="+- f74 0 f1"/>
                      <a:gd name="f98" fmla="*/ f77 1 1161668"/>
                      <a:gd name="f99" fmla="*/ f78 1 1370335"/>
                      <a:gd name="f100" fmla="*/ f79 1 1161668"/>
                      <a:gd name="f101" fmla="*/ f80 1 1370335"/>
                      <a:gd name="f102" fmla="*/ f81 1 1161668"/>
                      <a:gd name="f103" fmla="*/ f82 1 1370335"/>
                      <a:gd name="f104" fmla="*/ f83 1 1161668"/>
                      <a:gd name="f105" fmla="*/ f84 1 1370335"/>
                      <a:gd name="f106" fmla="*/ f85 1 1161668"/>
                      <a:gd name="f107" fmla="*/ f86 1 1370335"/>
                      <a:gd name="f108" fmla="*/ f87 1 1161668"/>
                      <a:gd name="f109" fmla="*/ f88 1 1370335"/>
                      <a:gd name="f110" fmla="*/ f89 1 1161668"/>
                      <a:gd name="f111" fmla="*/ f90 1 1370335"/>
                      <a:gd name="f112" fmla="*/ f91 1 1161668"/>
                      <a:gd name="f113" fmla="*/ f92 1 1370335"/>
                      <a:gd name="f114" fmla="*/ f93 1 1161668"/>
                      <a:gd name="f115" fmla="*/ f94 1 1161668"/>
                      <a:gd name="f116" fmla="*/ f95 1 1161668"/>
                      <a:gd name="f117" fmla="*/ f96 1 1161668"/>
                      <a:gd name="f118" fmla="*/ f68 1 f75"/>
                      <a:gd name="f119" fmla="*/ f69 1 f75"/>
                      <a:gd name="f120" fmla="*/ f68 1 f76"/>
                      <a:gd name="f121" fmla="*/ f70 1 f76"/>
                      <a:gd name="f122" fmla="*/ f98 1 f75"/>
                      <a:gd name="f123" fmla="*/ f99 1 f76"/>
                      <a:gd name="f124" fmla="*/ f100 1 f75"/>
                      <a:gd name="f125" fmla="*/ f101 1 f76"/>
                      <a:gd name="f126" fmla="*/ f102 1 f75"/>
                      <a:gd name="f127" fmla="*/ f103 1 f76"/>
                      <a:gd name="f128" fmla="*/ f104 1 f75"/>
                      <a:gd name="f129" fmla="*/ f105 1 f76"/>
                      <a:gd name="f130" fmla="*/ f106 1 f75"/>
                      <a:gd name="f131" fmla="*/ f107 1 f76"/>
                      <a:gd name="f132" fmla="*/ f108 1 f75"/>
                      <a:gd name="f133" fmla="*/ f109 1 f76"/>
                      <a:gd name="f134" fmla="*/ f110 1 f75"/>
                      <a:gd name="f135" fmla="*/ f111 1 f76"/>
                      <a:gd name="f136" fmla="*/ f112 1 f75"/>
                      <a:gd name="f137" fmla="*/ f113 1 f76"/>
                      <a:gd name="f138" fmla="*/ f114 1 f75"/>
                      <a:gd name="f139" fmla="*/ f115 1 f75"/>
                      <a:gd name="f140" fmla="*/ f116 1 f75"/>
                      <a:gd name="f141" fmla="*/ f117 1 f75"/>
                      <a:gd name="f142" fmla="*/ f118 f66 1"/>
                      <a:gd name="f143" fmla="*/ f119 f66 1"/>
                      <a:gd name="f144" fmla="*/ f121 f67 1"/>
                      <a:gd name="f145" fmla="*/ f120 f67 1"/>
                      <a:gd name="f146" fmla="*/ f122 f66 1"/>
                      <a:gd name="f147" fmla="*/ f123 f67 1"/>
                      <a:gd name="f148" fmla="*/ f124 f66 1"/>
                      <a:gd name="f149" fmla="*/ f125 f67 1"/>
                      <a:gd name="f150" fmla="*/ f126 f66 1"/>
                      <a:gd name="f151" fmla="*/ f127 f67 1"/>
                      <a:gd name="f152" fmla="*/ f128 f66 1"/>
                      <a:gd name="f153" fmla="*/ f129 f67 1"/>
                      <a:gd name="f154" fmla="*/ f130 f66 1"/>
                      <a:gd name="f155" fmla="*/ f131 f67 1"/>
                      <a:gd name="f156" fmla="*/ f132 f66 1"/>
                      <a:gd name="f157" fmla="*/ f133 f67 1"/>
                      <a:gd name="f158" fmla="*/ f134 f66 1"/>
                      <a:gd name="f159" fmla="*/ f135 f67 1"/>
                      <a:gd name="f160" fmla="*/ f136 f66 1"/>
                      <a:gd name="f161" fmla="*/ f137 f67 1"/>
                      <a:gd name="f162" fmla="*/ f138 f66 1"/>
                      <a:gd name="f163" fmla="*/ f139 f66 1"/>
                      <a:gd name="f164" fmla="*/ f140 f66 1"/>
                      <a:gd name="f165" fmla="*/ f141 f66 1"/>
                    </a:gdLst>
                    <a:ahLst/>
                    <a:cxnLst>
                      <a:cxn ang="3cd4">
                        <a:pos x="hc" y="t"/>
                      </a:cxn>
                      <a:cxn ang="0">
                        <a:pos x="r" y="vc"/>
                      </a:cxn>
                      <a:cxn ang="cd4">
                        <a:pos x="hc" y="b"/>
                      </a:cxn>
                      <a:cxn ang="cd2">
                        <a:pos x="l" y="vc"/>
                      </a:cxn>
                      <a:cxn ang="f97">
                        <a:pos x="f146" y="f147"/>
                      </a:cxn>
                      <a:cxn ang="f97">
                        <a:pos x="f148" y="f149"/>
                      </a:cxn>
                      <a:cxn ang="f97">
                        <a:pos x="f150" y="f151"/>
                      </a:cxn>
                      <a:cxn ang="f97">
                        <a:pos x="f152" y="f153"/>
                      </a:cxn>
                      <a:cxn ang="f97">
                        <a:pos x="f154" y="f155"/>
                      </a:cxn>
                      <a:cxn ang="f97">
                        <a:pos x="f154" y="f155"/>
                      </a:cxn>
                      <a:cxn ang="f97">
                        <a:pos x="f156" y="f157"/>
                      </a:cxn>
                      <a:cxn ang="f97">
                        <a:pos x="f158" y="f159"/>
                      </a:cxn>
                      <a:cxn ang="f97">
                        <a:pos x="f160" y="f161"/>
                      </a:cxn>
                      <a:cxn ang="f97">
                        <a:pos x="f162" y="f159"/>
                      </a:cxn>
                      <a:cxn ang="f97">
                        <a:pos x="f163" y="f157"/>
                      </a:cxn>
                      <a:cxn ang="f97">
                        <a:pos x="f164" y="f155"/>
                      </a:cxn>
                      <a:cxn ang="f97">
                        <a:pos x="f164" y="f155"/>
                      </a:cxn>
                      <a:cxn ang="f97">
                        <a:pos x="f165" y="f153"/>
                      </a:cxn>
                      <a:cxn ang="f97">
                        <a:pos x="f146" y="f147"/>
                      </a:cxn>
                    </a:cxnLst>
                    <a:rect l="f142" t="f145" r="f143" b="f144"/>
                    <a:pathLst>
                      <a:path w="1161668" h="1370335">
                        <a:moveTo>
                          <a:pt x="f6" y="f8"/>
                        </a:moveTo>
                        <a:cubicBezTo>
                          <a:pt x="f6" y="f9"/>
                          <a:pt x="f10" y="f11"/>
                          <a:pt x="f12" y="f13"/>
                        </a:cubicBezTo>
                        <a:cubicBezTo>
                          <a:pt x="f14" y="f15"/>
                          <a:pt x="f16" y="f17"/>
                          <a:pt x="f18" y="f19"/>
                        </a:cubicBezTo>
                        <a:cubicBezTo>
                          <a:pt x="f20" y="f21"/>
                          <a:pt x="f22" y="f23"/>
                          <a:pt x="f24" y="f25"/>
                        </a:cubicBezTo>
                        <a:cubicBezTo>
                          <a:pt x="f26" y="f27"/>
                          <a:pt x="f28" y="f29"/>
                          <a:pt x="f30" y="f31"/>
                        </a:cubicBezTo>
                        <a:lnTo>
                          <a:pt x="f30" y="f31"/>
                        </a:lnTo>
                        <a:cubicBezTo>
                          <a:pt x="f32" y="f33"/>
                          <a:pt x="f34" y="f35"/>
                          <a:pt x="f36" y="f37"/>
                        </a:cubicBezTo>
                        <a:cubicBezTo>
                          <a:pt x="f38" y="f39"/>
                          <a:pt x="f40" y="f41"/>
                          <a:pt x="f42" y="f43"/>
                        </a:cubicBezTo>
                        <a:cubicBezTo>
                          <a:pt x="f44" y="f45"/>
                          <a:pt x="f46" y="f7"/>
                          <a:pt x="f47" y="f7"/>
                        </a:cubicBezTo>
                        <a:cubicBezTo>
                          <a:pt x="f48" y="f7"/>
                          <a:pt x="f49" y="f45"/>
                          <a:pt x="f50" y="f43"/>
                        </a:cubicBezTo>
                        <a:cubicBezTo>
                          <a:pt x="f51" y="f52"/>
                          <a:pt x="f53" y="f54"/>
                          <a:pt x="f55" y="f37"/>
                        </a:cubicBezTo>
                        <a:cubicBezTo>
                          <a:pt x="f56" y="f35"/>
                          <a:pt x="f57" y="f33"/>
                          <a:pt x="f58" y="f31"/>
                        </a:cubicBezTo>
                        <a:lnTo>
                          <a:pt x="f58" y="f31"/>
                        </a:lnTo>
                        <a:cubicBezTo>
                          <a:pt x="f59" y="f29"/>
                          <a:pt x="f60" y="f27"/>
                          <a:pt x="f61" y="f25"/>
                        </a:cubicBezTo>
                        <a:cubicBezTo>
                          <a:pt x="f62" y="f63"/>
                          <a:pt x="f6" y="f64"/>
                          <a:pt x="f6" y="f8"/>
                        </a:cubicBezTo>
                        <a:close/>
                      </a:path>
                    </a:pathLst>
                  </a:custGeom>
                  <a:solidFill>
                    <a:srgbClr val="F2F2F2"/>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Aptos"/>
                    </a:endParaRPr>
                  </a:p>
                </p:txBody>
              </p:sp>
              <p:grpSp>
                <p:nvGrpSpPr>
                  <p:cNvPr id="97" name="Group 17">
                    <a:extLst>
                      <a:ext uri="{FF2B5EF4-FFF2-40B4-BE49-F238E27FC236}">
                        <a16:creationId xmlns:a16="http://schemas.microsoft.com/office/drawing/2014/main" id="{5A41CC2C-BCB8-8046-7B04-51304DDFA225}"/>
                      </a:ext>
                    </a:extLst>
                  </p:cNvPr>
                  <p:cNvGrpSpPr/>
                  <p:nvPr/>
                </p:nvGrpSpPr>
                <p:grpSpPr>
                  <a:xfrm>
                    <a:off x="7666960" y="4222333"/>
                    <a:ext cx="1238253" cy="748563"/>
                    <a:chOff x="7666960" y="4222333"/>
                    <a:chExt cx="1238253" cy="748563"/>
                  </a:xfrm>
                </p:grpSpPr>
                <p:sp>
                  <p:nvSpPr>
                    <p:cNvPr id="107" name="Freeform: Shape 298">
                      <a:extLst>
                        <a:ext uri="{FF2B5EF4-FFF2-40B4-BE49-F238E27FC236}">
                          <a16:creationId xmlns:a16="http://schemas.microsoft.com/office/drawing/2014/main" id="{42A939B0-3A4A-AF71-EDDD-1D636001920E}"/>
                        </a:ext>
                      </a:extLst>
                    </p:cNvPr>
                    <p:cNvSpPr/>
                    <p:nvPr/>
                  </p:nvSpPr>
                  <p:spPr>
                    <a:xfrm>
                      <a:off x="7666960" y="4222333"/>
                      <a:ext cx="1238253" cy="657417"/>
                    </a:xfrm>
                    <a:custGeom>
                      <a:avLst/>
                      <a:gdLst>
                        <a:gd name="f0" fmla="val 10800000"/>
                        <a:gd name="f1" fmla="val 5400000"/>
                        <a:gd name="f2" fmla="val 180"/>
                        <a:gd name="f3" fmla="val w"/>
                        <a:gd name="f4" fmla="val h"/>
                        <a:gd name="f5" fmla="val 0"/>
                        <a:gd name="f6" fmla="val 1238250"/>
                        <a:gd name="f7" fmla="val 657415"/>
                        <a:gd name="f8" fmla="val 619125"/>
                        <a:gd name="f9" fmla="val 277749"/>
                        <a:gd name="f10" fmla="val 379666"/>
                        <a:gd name="f11" fmla="val 38290"/>
                        <a:gd name="f12" fmla="val 17145"/>
                        <a:gd name="f13" fmla="val 38291"/>
                        <a:gd name="f14" fmla="val 59436"/>
                        <a:gd name="f15" fmla="val 76581"/>
                        <a:gd name="f16" fmla="val 337471"/>
                        <a:gd name="f17" fmla="val 319945"/>
                        <a:gd name="f18" fmla="val 580834"/>
                        <a:gd name="f19" fmla="val 918306"/>
                        <a:gd name="f20" fmla="val 1161669"/>
                        <a:gd name="f21" fmla="val 1178814"/>
                        <a:gd name="f22" fmla="val 1199959"/>
                        <a:gd name="f23" fmla="val 1221105"/>
                        <a:gd name="f24" fmla="val 960501"/>
                        <a:gd name="f25" fmla="+- 0 0 -90"/>
                        <a:gd name="f26" fmla="*/ f3 1 1238250"/>
                        <a:gd name="f27" fmla="*/ f4 1 657415"/>
                        <a:gd name="f28" fmla="val f5"/>
                        <a:gd name="f29" fmla="val f6"/>
                        <a:gd name="f30" fmla="val f7"/>
                        <a:gd name="f31" fmla="*/ f25 f0 1"/>
                        <a:gd name="f32" fmla="+- f30 0 f28"/>
                        <a:gd name="f33" fmla="+- f29 0 f28"/>
                        <a:gd name="f34" fmla="*/ f31 1 f2"/>
                        <a:gd name="f35" fmla="*/ f33 1 1238250"/>
                        <a:gd name="f36" fmla="*/ f32 1 657415"/>
                        <a:gd name="f37" fmla="*/ 619125 f33 1"/>
                        <a:gd name="f38" fmla="*/ 657415 f32 1"/>
                        <a:gd name="f39" fmla="*/ 0 f33 1"/>
                        <a:gd name="f40" fmla="*/ 38290 f32 1"/>
                        <a:gd name="f41" fmla="*/ 38291 f33 1"/>
                        <a:gd name="f42" fmla="*/ 0 f32 1"/>
                        <a:gd name="f43" fmla="*/ 76581 f33 1"/>
                        <a:gd name="f44" fmla="*/ 580834 f32 1"/>
                        <a:gd name="f45" fmla="*/ 1161669 f33 1"/>
                        <a:gd name="f46" fmla="*/ 1199959 f33 1"/>
                        <a:gd name="f47" fmla="*/ 1238250 f33 1"/>
                        <a:gd name="f48" fmla="+- f34 0 f1"/>
                        <a:gd name="f49" fmla="*/ f37 1 1238250"/>
                        <a:gd name="f50" fmla="*/ f38 1 657415"/>
                        <a:gd name="f51" fmla="*/ f39 1 1238250"/>
                        <a:gd name="f52" fmla="*/ f40 1 657415"/>
                        <a:gd name="f53" fmla="*/ f41 1 1238250"/>
                        <a:gd name="f54" fmla="*/ f42 1 657415"/>
                        <a:gd name="f55" fmla="*/ f43 1 1238250"/>
                        <a:gd name="f56" fmla="*/ f44 1 657415"/>
                        <a:gd name="f57" fmla="*/ f45 1 1238250"/>
                        <a:gd name="f58" fmla="*/ f46 1 1238250"/>
                        <a:gd name="f59" fmla="*/ f47 1 1238250"/>
                        <a:gd name="f60" fmla="*/ f28 1 f35"/>
                        <a:gd name="f61" fmla="*/ f29 1 f35"/>
                        <a:gd name="f62" fmla="*/ f28 1 f36"/>
                        <a:gd name="f63" fmla="*/ f30 1 f36"/>
                        <a:gd name="f64" fmla="*/ f49 1 f35"/>
                        <a:gd name="f65" fmla="*/ f50 1 f36"/>
                        <a:gd name="f66" fmla="*/ f51 1 f35"/>
                        <a:gd name="f67" fmla="*/ f52 1 f36"/>
                        <a:gd name="f68" fmla="*/ f53 1 f35"/>
                        <a:gd name="f69" fmla="*/ f54 1 f36"/>
                        <a:gd name="f70" fmla="*/ f55 1 f35"/>
                        <a:gd name="f71" fmla="*/ f56 1 f36"/>
                        <a:gd name="f72" fmla="*/ f57 1 f35"/>
                        <a:gd name="f73" fmla="*/ f58 1 f35"/>
                        <a:gd name="f74" fmla="*/ f59 1 f35"/>
                        <a:gd name="f75" fmla="*/ f60 f26 1"/>
                        <a:gd name="f76" fmla="*/ f61 f26 1"/>
                        <a:gd name="f77" fmla="*/ f63 f27 1"/>
                        <a:gd name="f78" fmla="*/ f62 f27 1"/>
                        <a:gd name="f79" fmla="*/ f64 f26 1"/>
                        <a:gd name="f80" fmla="*/ f65 f27 1"/>
                        <a:gd name="f81" fmla="*/ f66 f26 1"/>
                        <a:gd name="f82" fmla="*/ f67 f27 1"/>
                        <a:gd name="f83" fmla="*/ f68 f26 1"/>
                        <a:gd name="f84" fmla="*/ f69 f27 1"/>
                        <a:gd name="f85" fmla="*/ f70 f26 1"/>
                        <a:gd name="f86" fmla="*/ f71 f27 1"/>
                        <a:gd name="f87" fmla="*/ f72 f26 1"/>
                        <a:gd name="f88" fmla="*/ f73 f26 1"/>
                        <a:gd name="f89" fmla="*/ f74 f26 1"/>
                      </a:gdLst>
                      <a:ahLst/>
                      <a:cxnLst>
                        <a:cxn ang="3cd4">
                          <a:pos x="hc" y="t"/>
                        </a:cxn>
                        <a:cxn ang="0">
                          <a:pos x="r" y="vc"/>
                        </a:cxn>
                        <a:cxn ang="cd4">
                          <a:pos x="hc" y="b"/>
                        </a:cxn>
                        <a:cxn ang="cd2">
                          <a:pos x="l" y="vc"/>
                        </a:cxn>
                        <a:cxn ang="f48">
                          <a:pos x="f79" y="f80"/>
                        </a:cxn>
                        <a:cxn ang="f48">
                          <a:pos x="f81" y="f82"/>
                        </a:cxn>
                        <a:cxn ang="f48">
                          <a:pos x="f83" y="f84"/>
                        </a:cxn>
                        <a:cxn ang="f48">
                          <a:pos x="f85" y="f82"/>
                        </a:cxn>
                        <a:cxn ang="f48">
                          <a:pos x="f79" y="f86"/>
                        </a:cxn>
                        <a:cxn ang="f48">
                          <a:pos x="f87" y="f82"/>
                        </a:cxn>
                        <a:cxn ang="f48">
                          <a:pos x="f88" y="f84"/>
                        </a:cxn>
                        <a:cxn ang="f48">
                          <a:pos x="f89" y="f82"/>
                        </a:cxn>
                        <a:cxn ang="f48">
                          <a:pos x="f79" y="f80"/>
                        </a:cxn>
                      </a:cxnLst>
                      <a:rect l="f75" t="f78" r="f76" b="f77"/>
                      <a:pathLst>
                        <a:path w="1238250" h="657415">
                          <a:moveTo>
                            <a:pt x="f8" y="f7"/>
                          </a:moveTo>
                          <a:cubicBezTo>
                            <a:pt x="f9" y="f7"/>
                            <a:pt x="f5" y="f10"/>
                            <a:pt x="f5" y="f11"/>
                          </a:cubicBezTo>
                          <a:cubicBezTo>
                            <a:pt x="f5" y="f12"/>
                            <a:pt x="f12" y="f5"/>
                            <a:pt x="f13" y="f5"/>
                          </a:cubicBezTo>
                          <a:cubicBezTo>
                            <a:pt x="f14" y="f5"/>
                            <a:pt x="f15" y="f12"/>
                            <a:pt x="f15" y="f11"/>
                          </a:cubicBezTo>
                          <a:cubicBezTo>
                            <a:pt x="f15" y="f16"/>
                            <a:pt x="f17" y="f18"/>
                            <a:pt x="f8" y="f18"/>
                          </a:cubicBezTo>
                          <a:cubicBezTo>
                            <a:pt x="f19" y="f18"/>
                            <a:pt x="f20" y="f16"/>
                            <a:pt x="f20" y="f11"/>
                          </a:cubicBezTo>
                          <a:cubicBezTo>
                            <a:pt x="f20" y="f12"/>
                            <a:pt x="f21" y="f5"/>
                            <a:pt x="f22" y="f5"/>
                          </a:cubicBezTo>
                          <a:cubicBezTo>
                            <a:pt x="f23" y="f5"/>
                            <a:pt x="f6" y="f12"/>
                            <a:pt x="f6" y="f11"/>
                          </a:cubicBezTo>
                          <a:cubicBezTo>
                            <a:pt x="f6" y="f10"/>
                            <a:pt x="f24" y="f7"/>
                            <a:pt x="f8" y="f7"/>
                          </a:cubicBezTo>
                          <a:close/>
                        </a:path>
                      </a:pathLst>
                    </a:custGeom>
                    <a:gradFill>
                      <a:gsLst>
                        <a:gs pos="0">
                          <a:srgbClr val="64AEF2"/>
                        </a:gs>
                        <a:gs pos="100000">
                          <a:srgbClr val="95D7FA"/>
                        </a:gs>
                      </a:gsLst>
                      <a:lin ang="108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FFFFFF"/>
                        </a:solidFill>
                        <a:uFillTx/>
                        <a:latin typeface="Aptos"/>
                      </a:endParaRPr>
                    </a:p>
                  </p:txBody>
                </p:sp>
                <p:grpSp>
                  <p:nvGrpSpPr>
                    <p:cNvPr id="109" name="Group 16">
                      <a:extLst>
                        <a:ext uri="{FF2B5EF4-FFF2-40B4-BE49-F238E27FC236}">
                          <a16:creationId xmlns:a16="http://schemas.microsoft.com/office/drawing/2014/main" id="{42E8647B-1A9C-D1F1-A37A-D0800112ABBA}"/>
                        </a:ext>
                      </a:extLst>
                    </p:cNvPr>
                    <p:cNvGrpSpPr/>
                    <p:nvPr/>
                  </p:nvGrpSpPr>
                  <p:grpSpPr>
                    <a:xfrm>
                      <a:off x="8156640" y="4712012"/>
                      <a:ext cx="258884" cy="258884"/>
                      <a:chOff x="8156640" y="4712012"/>
                      <a:chExt cx="258884" cy="258884"/>
                    </a:xfrm>
                  </p:grpSpPr>
                  <p:sp>
                    <p:nvSpPr>
                      <p:cNvPr id="111" name="Freeform: Shape 300">
                        <a:extLst>
                          <a:ext uri="{FF2B5EF4-FFF2-40B4-BE49-F238E27FC236}">
                            <a16:creationId xmlns:a16="http://schemas.microsoft.com/office/drawing/2014/main" id="{F4BE0D23-05E5-90AC-564F-ACA8059FED6E}"/>
                          </a:ext>
                        </a:extLst>
                      </p:cNvPr>
                      <p:cNvSpPr/>
                      <p:nvPr/>
                    </p:nvSpPr>
                    <p:spPr>
                      <a:xfrm>
                        <a:off x="8156640" y="4712012"/>
                        <a:ext cx="258884" cy="258884"/>
                      </a:xfrm>
                      <a:custGeom>
                        <a:avLst/>
                        <a:gdLst>
                          <a:gd name="f0" fmla="val 10800000"/>
                          <a:gd name="f1" fmla="val 5400000"/>
                          <a:gd name="f2" fmla="val 180"/>
                          <a:gd name="f3" fmla="val w"/>
                          <a:gd name="f4" fmla="val h"/>
                          <a:gd name="f5" fmla="val 0"/>
                          <a:gd name="f6" fmla="val 258889"/>
                          <a:gd name="f7" fmla="val 258890"/>
                          <a:gd name="f8" fmla="val 129445"/>
                          <a:gd name="f9" fmla="val 200935"/>
                          <a:gd name="f10" fmla="val 57954"/>
                          <a:gd name="f11" fmla="+- 0 0 -90"/>
                          <a:gd name="f12" fmla="*/ f3 1 258889"/>
                          <a:gd name="f13" fmla="*/ f4 1 258889"/>
                          <a:gd name="f14" fmla="val f5"/>
                          <a:gd name="f15" fmla="val f6"/>
                          <a:gd name="f16" fmla="*/ f11 f0 1"/>
                          <a:gd name="f17" fmla="+- f15 0 f14"/>
                          <a:gd name="f18" fmla="*/ f16 1 f2"/>
                          <a:gd name="f19" fmla="*/ f17 1 258889"/>
                          <a:gd name="f20" fmla="*/ 258890 f17 1"/>
                          <a:gd name="f21" fmla="*/ 129445 f17 1"/>
                          <a:gd name="f22" fmla="*/ 0 f17 1"/>
                          <a:gd name="f23" fmla="+- f18 0 f1"/>
                          <a:gd name="f24" fmla="*/ f20 1 258889"/>
                          <a:gd name="f25" fmla="*/ f21 1 258889"/>
                          <a:gd name="f26" fmla="*/ f22 1 258889"/>
                          <a:gd name="f27" fmla="*/ f14 1 f19"/>
                          <a:gd name="f28" fmla="*/ f15 1 f19"/>
                          <a:gd name="f29" fmla="*/ f24 1 f19"/>
                          <a:gd name="f30" fmla="*/ f25 1 f19"/>
                          <a:gd name="f31" fmla="*/ f26 1 f19"/>
                          <a:gd name="f32" fmla="*/ f27 f12 1"/>
                          <a:gd name="f33" fmla="*/ f28 f12 1"/>
                          <a:gd name="f34" fmla="*/ f28 f13 1"/>
                          <a:gd name="f35" fmla="*/ f27 f13 1"/>
                          <a:gd name="f36" fmla="*/ f29 f12 1"/>
                          <a:gd name="f37" fmla="*/ f30 f13 1"/>
                          <a:gd name="f38" fmla="*/ f30 f12 1"/>
                          <a:gd name="f39" fmla="*/ f29 f13 1"/>
                          <a:gd name="f40" fmla="*/ f31 f12 1"/>
                          <a:gd name="f41" fmla="*/ f31 f13 1"/>
                        </a:gdLst>
                        <a:ahLst/>
                        <a:cxnLst>
                          <a:cxn ang="3cd4">
                            <a:pos x="hc" y="t"/>
                          </a:cxn>
                          <a:cxn ang="0">
                            <a:pos x="r" y="vc"/>
                          </a:cxn>
                          <a:cxn ang="cd4">
                            <a:pos x="hc" y="b"/>
                          </a:cxn>
                          <a:cxn ang="cd2">
                            <a:pos x="l" y="vc"/>
                          </a:cxn>
                          <a:cxn ang="f23">
                            <a:pos x="f36" y="f37"/>
                          </a:cxn>
                          <a:cxn ang="f23">
                            <a:pos x="f38" y="f39"/>
                          </a:cxn>
                          <a:cxn ang="f23">
                            <a:pos x="f40" y="f37"/>
                          </a:cxn>
                          <a:cxn ang="f23">
                            <a:pos x="f38" y="f41"/>
                          </a:cxn>
                          <a:cxn ang="f23">
                            <a:pos x="f36" y="f37"/>
                          </a:cxn>
                        </a:cxnLst>
                        <a:rect l="f32" t="f35" r="f33" b="f34"/>
                        <a:pathLst>
                          <a:path w="258889" h="258889">
                            <a:moveTo>
                              <a:pt x="f7" y="f8"/>
                            </a:moveTo>
                            <a:cubicBezTo>
                              <a:pt x="f7" y="f9"/>
                              <a:pt x="f9" y="f7"/>
                              <a:pt x="f8" y="f7"/>
                            </a:cubicBezTo>
                            <a:cubicBezTo>
                              <a:pt x="f10" y="f7"/>
                              <a:pt x="f5" y="f9"/>
                              <a:pt x="f5" y="f8"/>
                            </a:cubicBezTo>
                            <a:cubicBezTo>
                              <a:pt x="f5" y="f10"/>
                              <a:pt x="f10" y="f5"/>
                              <a:pt x="f8" y="f5"/>
                            </a:cubicBezTo>
                            <a:cubicBezTo>
                              <a:pt x="f9" y="f5"/>
                              <a:pt x="f7" y="f10"/>
                              <a:pt x="f7" y="f8"/>
                            </a:cubicBez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Aptos"/>
                        </a:endParaRPr>
                      </a:p>
                    </p:txBody>
                  </p:sp>
                  <p:sp>
                    <p:nvSpPr>
                      <p:cNvPr id="113" name="Freeform: Shape 301">
                        <a:extLst>
                          <a:ext uri="{FF2B5EF4-FFF2-40B4-BE49-F238E27FC236}">
                            <a16:creationId xmlns:a16="http://schemas.microsoft.com/office/drawing/2014/main" id="{5284DAED-15BA-7C55-371A-FF6F0E7F96FA}"/>
                          </a:ext>
                        </a:extLst>
                      </p:cNvPr>
                      <p:cNvSpPr/>
                      <p:nvPr/>
                    </p:nvSpPr>
                    <p:spPr>
                      <a:xfrm>
                        <a:off x="8220456" y="4775838"/>
                        <a:ext cx="131252" cy="131252"/>
                      </a:xfrm>
                      <a:custGeom>
                        <a:avLst/>
                        <a:gdLst>
                          <a:gd name="f0" fmla="val 10800000"/>
                          <a:gd name="f1" fmla="val 5400000"/>
                          <a:gd name="f2" fmla="val 180"/>
                          <a:gd name="f3" fmla="val w"/>
                          <a:gd name="f4" fmla="val h"/>
                          <a:gd name="f5" fmla="val 0"/>
                          <a:gd name="f6" fmla="val 131254"/>
                          <a:gd name="f7" fmla="val 65627"/>
                          <a:gd name="f8" fmla="val 29433"/>
                          <a:gd name="f9" fmla="val 101823"/>
                          <a:gd name="f10" fmla="val 29432"/>
                          <a:gd name="f11" fmla="val 101822"/>
                          <a:gd name="f12" fmla="val 131255"/>
                          <a:gd name="f13" fmla="+- 0 0 -90"/>
                          <a:gd name="f14" fmla="*/ f3 1 131254"/>
                          <a:gd name="f15" fmla="*/ f4 1 131254"/>
                          <a:gd name="f16" fmla="val f5"/>
                          <a:gd name="f17" fmla="val f6"/>
                          <a:gd name="f18" fmla="*/ f13 f0 1"/>
                          <a:gd name="f19" fmla="+- f17 0 f16"/>
                          <a:gd name="f20" fmla="*/ f18 1 f2"/>
                          <a:gd name="f21" fmla="*/ f19 1 131254"/>
                          <a:gd name="f22" fmla="*/ 65627 f19 1"/>
                          <a:gd name="f23" fmla="*/ 131254 f19 1"/>
                          <a:gd name="f24" fmla="*/ 0 f19 1"/>
                          <a:gd name="f25" fmla="*/ 131255 f19 1"/>
                          <a:gd name="f26" fmla="+- f20 0 f1"/>
                          <a:gd name="f27" fmla="*/ f22 1 131254"/>
                          <a:gd name="f28" fmla="*/ f23 1 131254"/>
                          <a:gd name="f29" fmla="*/ f24 1 131254"/>
                          <a:gd name="f30" fmla="*/ f25 1 131254"/>
                          <a:gd name="f31" fmla="*/ f16 1 f21"/>
                          <a:gd name="f32" fmla="*/ f17 1 f21"/>
                          <a:gd name="f33" fmla="*/ f27 1 f21"/>
                          <a:gd name="f34" fmla="*/ f28 1 f21"/>
                          <a:gd name="f35" fmla="*/ f29 1 f21"/>
                          <a:gd name="f36" fmla="*/ f30 1 f21"/>
                          <a:gd name="f37" fmla="*/ f31 f14 1"/>
                          <a:gd name="f38" fmla="*/ f32 f14 1"/>
                          <a:gd name="f39" fmla="*/ f32 f15 1"/>
                          <a:gd name="f40" fmla="*/ f31 f15 1"/>
                          <a:gd name="f41" fmla="*/ f33 f14 1"/>
                          <a:gd name="f42" fmla="*/ f34 f15 1"/>
                          <a:gd name="f43" fmla="*/ f35 f14 1"/>
                          <a:gd name="f44" fmla="*/ f33 f15 1"/>
                          <a:gd name="f45" fmla="*/ f35 f15 1"/>
                          <a:gd name="f46" fmla="*/ f36 f14 1"/>
                        </a:gdLst>
                        <a:ahLst/>
                        <a:cxnLst>
                          <a:cxn ang="3cd4">
                            <a:pos x="hc" y="t"/>
                          </a:cxn>
                          <a:cxn ang="0">
                            <a:pos x="r" y="vc"/>
                          </a:cxn>
                          <a:cxn ang="cd4">
                            <a:pos x="hc" y="b"/>
                          </a:cxn>
                          <a:cxn ang="cd2">
                            <a:pos x="l" y="vc"/>
                          </a:cxn>
                          <a:cxn ang="f26">
                            <a:pos x="f41" y="f42"/>
                          </a:cxn>
                          <a:cxn ang="f26">
                            <a:pos x="f43" y="f44"/>
                          </a:cxn>
                          <a:cxn ang="f26">
                            <a:pos x="f41" y="f45"/>
                          </a:cxn>
                          <a:cxn ang="f26">
                            <a:pos x="f46" y="f44"/>
                          </a:cxn>
                          <a:cxn ang="f26">
                            <a:pos x="f41" y="f42"/>
                          </a:cxn>
                        </a:cxnLst>
                        <a:rect l="f37" t="f40" r="f38" b="f39"/>
                        <a:pathLst>
                          <a:path w="131254" h="131254">
                            <a:moveTo>
                              <a:pt x="f7" y="f6"/>
                            </a:moveTo>
                            <a:cubicBezTo>
                              <a:pt x="f8" y="f6"/>
                              <a:pt x="f5" y="f9"/>
                              <a:pt x="f5" y="f7"/>
                            </a:cubicBezTo>
                            <a:cubicBezTo>
                              <a:pt x="f5" y="f10"/>
                              <a:pt x="f8" y="f5"/>
                              <a:pt x="f7" y="f5"/>
                            </a:cubicBezTo>
                            <a:cubicBezTo>
                              <a:pt x="f11" y="f5"/>
                              <a:pt x="f12" y="f10"/>
                              <a:pt x="f12" y="f7"/>
                            </a:cubicBezTo>
                            <a:cubicBezTo>
                              <a:pt x="f12" y="f9"/>
                              <a:pt x="f11" y="f6"/>
                              <a:pt x="f7" y="f6"/>
                            </a:cubicBezTo>
                            <a:close/>
                          </a:path>
                        </a:pathLst>
                      </a:custGeom>
                      <a:gradFill>
                        <a:gsLst>
                          <a:gs pos="0">
                            <a:srgbClr val="64AEF2"/>
                          </a:gs>
                          <a:gs pos="100000">
                            <a:srgbClr val="95D7FA"/>
                          </a:gs>
                        </a:gsLst>
                        <a:lin ang="108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FFFFFF"/>
                          </a:solidFill>
                          <a:uFillTx/>
                          <a:latin typeface="Aptos"/>
                        </a:endParaRPr>
                      </a:p>
                    </p:txBody>
                  </p:sp>
                </p:grpSp>
              </p:grpSp>
            </p:grpSp>
            <p:sp>
              <p:nvSpPr>
                <p:cNvPr id="83" name="Freeform: Shape 296">
                  <a:extLst>
                    <a:ext uri="{FF2B5EF4-FFF2-40B4-BE49-F238E27FC236}">
                      <a16:creationId xmlns:a16="http://schemas.microsoft.com/office/drawing/2014/main" id="{A7EA220D-9AD2-863B-B453-5F38C4ACEB72}"/>
                    </a:ext>
                  </a:extLst>
                </p:cNvPr>
                <p:cNvSpPr/>
                <p:nvPr/>
              </p:nvSpPr>
              <p:spPr>
                <a:xfrm>
                  <a:off x="7905847" y="3880960"/>
                  <a:ext cx="766002" cy="766002"/>
                </a:xfrm>
                <a:custGeom>
                  <a:avLst/>
                  <a:gdLst>
                    <a:gd name="f0" fmla="val 10800000"/>
                    <a:gd name="f1" fmla="val 5400000"/>
                    <a:gd name="f2" fmla="val 180"/>
                    <a:gd name="f3" fmla="val w"/>
                    <a:gd name="f4" fmla="val h"/>
                    <a:gd name="f5" fmla="val 0"/>
                    <a:gd name="f6" fmla="val 766000"/>
                    <a:gd name="f7" fmla="+- 0 0 1"/>
                    <a:gd name="f8" fmla="val 383000"/>
                    <a:gd name="f9" fmla="val 594525"/>
                    <a:gd name="f10" fmla="val 171474"/>
                    <a:gd name="f11" fmla="val -1"/>
                    <a:gd name="f12" fmla="val 171475"/>
                    <a:gd name="f13" fmla="+- 0 0 -90"/>
                    <a:gd name="f14" fmla="*/ f3 1 766000"/>
                    <a:gd name="f15" fmla="*/ f4 1 766000"/>
                    <a:gd name="f16" fmla="val f5"/>
                    <a:gd name="f17" fmla="val f6"/>
                    <a:gd name="f18" fmla="*/ f13 f0 1"/>
                    <a:gd name="f19" fmla="+- f17 0 f16"/>
                    <a:gd name="f20" fmla="*/ f18 1 f2"/>
                    <a:gd name="f21" fmla="*/ f19 1 766000"/>
                    <a:gd name="f22" fmla="*/ 766000 f19 1"/>
                    <a:gd name="f23" fmla="*/ 383000 f19 1"/>
                    <a:gd name="f24" fmla="*/ f7 f19 1"/>
                    <a:gd name="f25" fmla="*/ 0 f19 1"/>
                    <a:gd name="f26" fmla="+- f20 0 f1"/>
                    <a:gd name="f27" fmla="*/ f22 1 766000"/>
                    <a:gd name="f28" fmla="*/ f23 1 766000"/>
                    <a:gd name="f29" fmla="*/ f24 1 766000"/>
                    <a:gd name="f30" fmla="*/ f25 1 766000"/>
                    <a:gd name="f31" fmla="*/ f16 1 f21"/>
                    <a:gd name="f32" fmla="*/ f17 1 f21"/>
                    <a:gd name="f33" fmla="*/ f27 1 f21"/>
                    <a:gd name="f34" fmla="*/ f28 1 f21"/>
                    <a:gd name="f35" fmla="*/ f29 1 f21"/>
                    <a:gd name="f36" fmla="*/ f30 1 f21"/>
                    <a:gd name="f37" fmla="*/ f31 f14 1"/>
                    <a:gd name="f38" fmla="*/ f32 f14 1"/>
                    <a:gd name="f39" fmla="*/ f32 f15 1"/>
                    <a:gd name="f40" fmla="*/ f31 f15 1"/>
                    <a:gd name="f41" fmla="*/ f33 f14 1"/>
                    <a:gd name="f42" fmla="*/ f34 f15 1"/>
                    <a:gd name="f43" fmla="*/ f34 f14 1"/>
                    <a:gd name="f44" fmla="*/ f33 f15 1"/>
                    <a:gd name="f45" fmla="*/ f35 f14 1"/>
                    <a:gd name="f46" fmla="*/ f36 f15 1"/>
                  </a:gdLst>
                  <a:ahLst/>
                  <a:cxnLst>
                    <a:cxn ang="3cd4">
                      <a:pos x="hc" y="t"/>
                    </a:cxn>
                    <a:cxn ang="0">
                      <a:pos x="r" y="vc"/>
                    </a:cxn>
                    <a:cxn ang="cd4">
                      <a:pos x="hc" y="b"/>
                    </a:cxn>
                    <a:cxn ang="cd2">
                      <a:pos x="l" y="vc"/>
                    </a:cxn>
                    <a:cxn ang="f26">
                      <a:pos x="f41" y="f42"/>
                    </a:cxn>
                    <a:cxn ang="f26">
                      <a:pos x="f43" y="f44"/>
                    </a:cxn>
                    <a:cxn ang="f26">
                      <a:pos x="f45" y="f42"/>
                    </a:cxn>
                    <a:cxn ang="f26">
                      <a:pos x="f43" y="f46"/>
                    </a:cxn>
                    <a:cxn ang="f26">
                      <a:pos x="f41" y="f42"/>
                    </a:cxn>
                  </a:cxnLst>
                  <a:rect l="f37" t="f40" r="f38" b="f39"/>
                  <a:pathLst>
                    <a:path w="766000" h="766000">
                      <a:moveTo>
                        <a:pt x="f6" y="f8"/>
                      </a:moveTo>
                      <a:cubicBezTo>
                        <a:pt x="f6" y="f9"/>
                        <a:pt x="f9" y="f6"/>
                        <a:pt x="f8" y="f6"/>
                      </a:cubicBezTo>
                      <a:cubicBezTo>
                        <a:pt x="f10" y="f6"/>
                        <a:pt x="f11" y="f9"/>
                        <a:pt x="f11" y="f8"/>
                      </a:cubicBezTo>
                      <a:cubicBezTo>
                        <a:pt x="f11" y="f12"/>
                        <a:pt x="f10" y="f5"/>
                        <a:pt x="f8" y="f5"/>
                      </a:cubicBezTo>
                      <a:cubicBezTo>
                        <a:pt x="f9" y="f5"/>
                        <a:pt x="f6" y="f12"/>
                        <a:pt x="f6" y="f8"/>
                      </a:cubicBezTo>
                      <a:close/>
                    </a:path>
                  </a:pathLst>
                </a:custGeom>
                <a:gradFill>
                  <a:gsLst>
                    <a:gs pos="0">
                      <a:srgbClr val="64AEF2"/>
                    </a:gs>
                    <a:gs pos="100000">
                      <a:srgbClr val="95D7FA"/>
                    </a:gs>
                  </a:gsLst>
                  <a:lin ang="108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dirty="0">
                    <a:solidFill>
                      <a:srgbClr val="FFFFFF"/>
                    </a:solidFill>
                    <a:uFillTx/>
                    <a:latin typeface="Aptos"/>
                  </a:endParaRPr>
                </a:p>
              </p:txBody>
            </p:sp>
          </p:grpSp>
          <p:pic>
            <p:nvPicPr>
              <p:cNvPr id="13" name="Graphique 12" descr="Amélioration continue avec un remplissage uni">
                <a:extLst>
                  <a:ext uri="{FF2B5EF4-FFF2-40B4-BE49-F238E27FC236}">
                    <a16:creationId xmlns:a16="http://schemas.microsoft.com/office/drawing/2014/main" id="{C32187C1-4F12-B009-F6C3-8DFF1B1C50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61624" y="4616608"/>
                <a:ext cx="914400" cy="914400"/>
              </a:xfrm>
              <a:prstGeom prst="rect">
                <a:avLst/>
              </a:prstGeom>
            </p:spPr>
          </p:pic>
          <p:pic>
            <p:nvPicPr>
              <p:cNvPr id="15" name="Graphique 14" descr="Entrepôt avec un remplissage uni">
                <a:extLst>
                  <a:ext uri="{FF2B5EF4-FFF2-40B4-BE49-F238E27FC236}">
                    <a16:creationId xmlns:a16="http://schemas.microsoft.com/office/drawing/2014/main" id="{BD76ABB8-2B74-97EA-B3EA-2CB87266E7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25822" y="4725238"/>
                <a:ext cx="539777" cy="539777"/>
              </a:xfrm>
              <a:prstGeom prst="rect">
                <a:avLst/>
              </a:prstGeom>
            </p:spPr>
          </p:pic>
          <p:pic>
            <p:nvPicPr>
              <p:cNvPr id="58" name="Graphique 57" descr="Amélioration continue contour">
                <a:extLst>
                  <a:ext uri="{FF2B5EF4-FFF2-40B4-BE49-F238E27FC236}">
                    <a16:creationId xmlns:a16="http://schemas.microsoft.com/office/drawing/2014/main" id="{848AB1E0-C278-2F90-EC46-EFF0026587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92822" y="4697185"/>
                <a:ext cx="786520" cy="786520"/>
              </a:xfrm>
              <a:prstGeom prst="rect">
                <a:avLst/>
              </a:prstGeom>
            </p:spPr>
          </p:pic>
        </p:grpSp>
      </p:grpSp>
    </p:spTree>
    <p:extLst>
      <p:ext uri="{BB962C8B-B14F-4D97-AF65-F5344CB8AC3E}">
        <p14:creationId xmlns:p14="http://schemas.microsoft.com/office/powerpoint/2010/main" val="383163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barn(inVertical)">
                                      <p:cBhvr>
                                        <p:cTn id="24"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F272CB9A-11DA-403F-8A2C-8ACABB9E55E3}"/>
              </a:ext>
            </a:extLst>
          </p:cNvPr>
          <p:cNvCxnSpPr/>
          <p:nvPr/>
        </p:nvCxnSpPr>
        <p:spPr>
          <a:xfrm>
            <a:off x="6175088"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346D99-21A2-4F27-AB30-6BF25A60C3AC}"/>
              </a:ext>
            </a:extLst>
          </p:cNvPr>
          <p:cNvCxnSpPr>
            <a:cxnSpLocks/>
          </p:cNvCxnSpPr>
          <p:nvPr/>
        </p:nvCxnSpPr>
        <p:spPr>
          <a:xfrm>
            <a:off x="10665885" y="3995319"/>
            <a:ext cx="153851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92DD698-41EA-44B3-A338-53428D7D5050}"/>
              </a:ext>
            </a:extLst>
          </p:cNvPr>
          <p:cNvCxnSpPr/>
          <p:nvPr/>
        </p:nvCxnSpPr>
        <p:spPr>
          <a:xfrm>
            <a:off x="3911339"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Arc 26">
            <a:extLst>
              <a:ext uri="{FF2B5EF4-FFF2-40B4-BE49-F238E27FC236}">
                <a16:creationId xmlns:a16="http://schemas.microsoft.com/office/drawing/2014/main" id="{A2636062-43D3-463C-B6BD-741D547DE965}"/>
              </a:ext>
            </a:extLst>
          </p:cNvPr>
          <p:cNvSpPr/>
          <p:nvPr/>
        </p:nvSpPr>
        <p:spPr>
          <a:xfrm>
            <a:off x="5642508" y="3535738"/>
            <a:ext cx="919162" cy="919162"/>
          </a:xfrm>
          <a:prstGeom prst="arc">
            <a:avLst>
              <a:gd name="adj1" fmla="val 5420354"/>
              <a:gd name="adj2" fmla="val 10853341"/>
            </a:avLst>
          </a:prstGeom>
          <a:ln w="19050">
            <a:solidFill>
              <a:srgbClr val="EF307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Oval 28">
            <a:extLst>
              <a:ext uri="{FF2B5EF4-FFF2-40B4-BE49-F238E27FC236}">
                <a16:creationId xmlns:a16="http://schemas.microsoft.com/office/drawing/2014/main" id="{CDCB9A2B-6699-4804-99AE-7A924FDA4340}"/>
              </a:ext>
            </a:extLst>
          </p:cNvPr>
          <p:cNvSpPr/>
          <p:nvPr/>
        </p:nvSpPr>
        <p:spPr>
          <a:xfrm>
            <a:off x="6006839" y="3900069"/>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ircle: Hollow 29">
            <a:extLst>
              <a:ext uri="{FF2B5EF4-FFF2-40B4-BE49-F238E27FC236}">
                <a16:creationId xmlns:a16="http://schemas.microsoft.com/office/drawing/2014/main" id="{3A6CDF07-EF0B-4379-8FBF-3718BD896047}"/>
              </a:ext>
            </a:extLst>
          </p:cNvPr>
          <p:cNvSpPr/>
          <p:nvPr/>
        </p:nvSpPr>
        <p:spPr>
          <a:xfrm>
            <a:off x="5887776" y="3781006"/>
            <a:ext cx="428626" cy="428626"/>
          </a:xfrm>
          <a:prstGeom prst="donut">
            <a:avLst>
              <a:gd name="adj" fmla="val 5281"/>
            </a:avLst>
          </a:prstGeom>
          <a:solidFill>
            <a:srgbClr val="EF3078"/>
          </a:solidFill>
          <a:ln>
            <a:solidFill>
              <a:srgbClr val="EF30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ircle: Hollow 30">
            <a:extLst>
              <a:ext uri="{FF2B5EF4-FFF2-40B4-BE49-F238E27FC236}">
                <a16:creationId xmlns:a16="http://schemas.microsoft.com/office/drawing/2014/main" id="{FB3E2DCF-4068-4715-BD27-13370B541EAC}"/>
              </a:ext>
            </a:extLst>
          </p:cNvPr>
          <p:cNvSpPr/>
          <p:nvPr/>
        </p:nvSpPr>
        <p:spPr>
          <a:xfrm>
            <a:off x="5754904" y="3648134"/>
            <a:ext cx="694370" cy="694370"/>
          </a:xfrm>
          <a:prstGeom prst="donut">
            <a:avLst>
              <a:gd name="adj" fmla="val 2879"/>
            </a:avLst>
          </a:prstGeom>
          <a:solidFill>
            <a:schemeClr val="bg1">
              <a:lumMod val="65000"/>
            </a:schemeClr>
          </a:solidFill>
          <a:ln>
            <a:solidFill>
              <a:srgbClr val="EF30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2" name="Straight Connector 31">
            <a:extLst>
              <a:ext uri="{FF2B5EF4-FFF2-40B4-BE49-F238E27FC236}">
                <a16:creationId xmlns:a16="http://schemas.microsoft.com/office/drawing/2014/main" id="{EA49CDC4-E9AD-4789-BEA6-BFF07A73111B}"/>
              </a:ext>
            </a:extLst>
          </p:cNvPr>
          <p:cNvCxnSpPr>
            <a:cxnSpLocks/>
          </p:cNvCxnSpPr>
          <p:nvPr/>
        </p:nvCxnSpPr>
        <p:spPr>
          <a:xfrm flipV="1">
            <a:off x="6102090" y="4342505"/>
            <a:ext cx="0" cy="1033387"/>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DD4A8794-EADF-4527-95C6-C9D6781E9C8E}"/>
              </a:ext>
            </a:extLst>
          </p:cNvPr>
          <p:cNvSpPr/>
          <p:nvPr/>
        </p:nvSpPr>
        <p:spPr>
          <a:xfrm>
            <a:off x="6039969" y="5350759"/>
            <a:ext cx="124240" cy="12424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0A5C5A36-EC92-462F-BB70-6A797D63B1DD}"/>
              </a:ext>
            </a:extLst>
          </p:cNvPr>
          <p:cNvSpPr txBox="1"/>
          <p:nvPr/>
        </p:nvSpPr>
        <p:spPr>
          <a:xfrm>
            <a:off x="4574566" y="5609294"/>
            <a:ext cx="3201043" cy="584775"/>
          </a:xfrm>
          <a:prstGeom prst="rect">
            <a:avLst/>
          </a:prstGeom>
          <a:noFill/>
        </p:spPr>
        <p:txBody>
          <a:bodyPr wrap="square" rtlCol="0">
            <a:spAutoFit/>
          </a:bodyPr>
          <a:lstStyle/>
          <a:p>
            <a:pPr algn="ctr"/>
            <a:r>
              <a:rPr lang="en-US" dirty="0">
                <a:solidFill>
                  <a:srgbClr val="EF3078"/>
                </a:solidFill>
                <a:latin typeface="Century Gothic" panose="020B0502020202020204" pitchFamily="34" charset="0"/>
              </a:rPr>
              <a:t>JENKINS</a:t>
            </a:r>
          </a:p>
          <a:p>
            <a:pPr algn="ctr"/>
            <a:endParaRPr lang="en-US" sz="1400" dirty="0">
              <a:solidFill>
                <a:schemeClr val="bg2">
                  <a:lumMod val="50000"/>
                </a:schemeClr>
              </a:solidFill>
              <a:latin typeface="Century Gothic" panose="020B0502020202020204" pitchFamily="34" charset="0"/>
            </a:endParaRPr>
          </a:p>
        </p:txBody>
      </p:sp>
      <p:cxnSp>
        <p:nvCxnSpPr>
          <p:cNvPr id="66" name="Straight Connector 65">
            <a:extLst>
              <a:ext uri="{FF2B5EF4-FFF2-40B4-BE49-F238E27FC236}">
                <a16:creationId xmlns:a16="http://schemas.microsoft.com/office/drawing/2014/main" id="{36AF9195-D1C7-4EAB-9766-CBBD5AC04E3E}"/>
              </a:ext>
            </a:extLst>
          </p:cNvPr>
          <p:cNvCxnSpPr>
            <a:cxnSpLocks/>
          </p:cNvCxnSpPr>
          <p:nvPr/>
        </p:nvCxnSpPr>
        <p:spPr>
          <a:xfrm>
            <a:off x="5131605" y="6212376"/>
            <a:ext cx="2048865" cy="0"/>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grpSp>
        <p:nvGrpSpPr>
          <p:cNvPr id="3" name="Groupe 2">
            <a:extLst>
              <a:ext uri="{FF2B5EF4-FFF2-40B4-BE49-F238E27FC236}">
                <a16:creationId xmlns:a16="http://schemas.microsoft.com/office/drawing/2014/main" id="{ABB71E19-F965-6015-6852-79A0C8B215E5}"/>
              </a:ext>
            </a:extLst>
          </p:cNvPr>
          <p:cNvGrpSpPr/>
          <p:nvPr/>
        </p:nvGrpSpPr>
        <p:grpSpPr>
          <a:xfrm>
            <a:off x="0" y="1835312"/>
            <a:ext cx="5387057" cy="4377064"/>
            <a:chOff x="0" y="1835312"/>
            <a:chExt cx="5387057" cy="4377064"/>
          </a:xfrm>
        </p:grpSpPr>
        <p:cxnSp>
          <p:nvCxnSpPr>
            <p:cNvPr id="19" name="Straight Connector 18">
              <a:extLst>
                <a:ext uri="{FF2B5EF4-FFF2-40B4-BE49-F238E27FC236}">
                  <a16:creationId xmlns:a16="http://schemas.microsoft.com/office/drawing/2014/main" id="{7141C71E-E08E-4C35-AF33-12A46FFB4E28}"/>
                </a:ext>
              </a:extLst>
            </p:cNvPr>
            <p:cNvCxnSpPr/>
            <p:nvPr/>
          </p:nvCxnSpPr>
          <p:spPr>
            <a:xfrm>
              <a:off x="1657906"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Arc 10">
              <a:extLst>
                <a:ext uri="{FF2B5EF4-FFF2-40B4-BE49-F238E27FC236}">
                  <a16:creationId xmlns:a16="http://schemas.microsoft.com/office/drawing/2014/main" id="{AF54DAFC-72BF-4C18-B451-30110FC8EBCC}"/>
                </a:ext>
              </a:extLst>
            </p:cNvPr>
            <p:cNvSpPr/>
            <p:nvPr/>
          </p:nvSpPr>
          <p:spPr>
            <a:xfrm>
              <a:off x="1150597"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AB54977-33F8-4105-824C-3D0C493D5B00}"/>
                </a:ext>
              </a:extLst>
            </p:cNvPr>
            <p:cNvCxnSpPr>
              <a:cxnSpLocks/>
            </p:cNvCxnSpPr>
            <p:nvPr/>
          </p:nvCxnSpPr>
          <p:spPr>
            <a:xfrm>
              <a:off x="0" y="3995319"/>
              <a:ext cx="153851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ADB8234-7655-4312-99D5-ACC91B4B894B}"/>
                </a:ext>
              </a:extLst>
            </p:cNvPr>
            <p:cNvSpPr/>
            <p:nvPr/>
          </p:nvSpPr>
          <p:spPr>
            <a:xfrm>
              <a:off x="1514928" y="3900069"/>
              <a:ext cx="190500" cy="1905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le: Hollow 8">
              <a:extLst>
                <a:ext uri="{FF2B5EF4-FFF2-40B4-BE49-F238E27FC236}">
                  <a16:creationId xmlns:a16="http://schemas.microsoft.com/office/drawing/2014/main" id="{868629C6-9D56-44C4-A90C-D16F2E7AA94B}"/>
                </a:ext>
              </a:extLst>
            </p:cNvPr>
            <p:cNvSpPr/>
            <p:nvPr/>
          </p:nvSpPr>
          <p:spPr>
            <a:xfrm>
              <a:off x="1395865" y="3781006"/>
              <a:ext cx="428626" cy="428626"/>
            </a:xfrm>
            <a:prstGeom prst="donut">
              <a:avLst>
                <a:gd name="adj" fmla="val 5281"/>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ircle: Hollow 9">
              <a:extLst>
                <a:ext uri="{FF2B5EF4-FFF2-40B4-BE49-F238E27FC236}">
                  <a16:creationId xmlns:a16="http://schemas.microsoft.com/office/drawing/2014/main" id="{1E0E5245-3E9D-45CB-A2A2-78E37536928E}"/>
                </a:ext>
              </a:extLst>
            </p:cNvPr>
            <p:cNvSpPr/>
            <p:nvPr/>
          </p:nvSpPr>
          <p:spPr>
            <a:xfrm>
              <a:off x="1262993"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a:extLst>
                <a:ext uri="{FF2B5EF4-FFF2-40B4-BE49-F238E27FC236}">
                  <a16:creationId xmlns:a16="http://schemas.microsoft.com/office/drawing/2014/main" id="{1B8353AA-1A28-4FAD-AF44-130B899BAAE4}"/>
                </a:ext>
              </a:extLst>
            </p:cNvPr>
            <p:cNvCxnSpPr>
              <a:cxnSpLocks/>
            </p:cNvCxnSpPr>
            <p:nvPr/>
          </p:nvCxnSpPr>
          <p:spPr>
            <a:xfrm flipV="1">
              <a:off x="1610179" y="4342505"/>
              <a:ext cx="0" cy="1033387"/>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6B49B4F-63E8-4430-9059-553CBCA3AB43}"/>
                </a:ext>
              </a:extLst>
            </p:cNvPr>
            <p:cNvSpPr/>
            <p:nvPr/>
          </p:nvSpPr>
          <p:spPr>
            <a:xfrm>
              <a:off x="1548058" y="5350759"/>
              <a:ext cx="124240" cy="124240"/>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623F98E-5FFF-4701-A99F-87B202C66033}"/>
                </a:ext>
              </a:extLst>
            </p:cNvPr>
            <p:cNvSpPr txBox="1"/>
            <p:nvPr/>
          </p:nvSpPr>
          <p:spPr>
            <a:xfrm>
              <a:off x="9656" y="5590692"/>
              <a:ext cx="3201043" cy="369332"/>
            </a:xfrm>
            <a:prstGeom prst="rect">
              <a:avLst/>
            </a:prstGeom>
            <a:noFill/>
          </p:spPr>
          <p:txBody>
            <a:bodyPr wrap="square" rtlCol="0">
              <a:spAutoFit/>
            </a:bodyPr>
            <a:lstStyle/>
            <a:p>
              <a:pPr algn="ctr"/>
              <a:r>
                <a:rPr lang="en-US" dirty="0">
                  <a:solidFill>
                    <a:schemeClr val="bg2">
                      <a:lumMod val="50000"/>
                    </a:schemeClr>
                  </a:solidFill>
                  <a:latin typeface="Century Gothic" panose="020B0502020202020204" pitchFamily="34" charset="0"/>
                </a:rPr>
                <a:t>INTRODUCTION</a:t>
              </a:r>
            </a:p>
          </p:txBody>
        </p:sp>
        <p:sp>
          <p:nvSpPr>
            <p:cNvPr id="18" name="Arc 17">
              <a:extLst>
                <a:ext uri="{FF2B5EF4-FFF2-40B4-BE49-F238E27FC236}">
                  <a16:creationId xmlns:a16="http://schemas.microsoft.com/office/drawing/2014/main" id="{B54B9C7B-4DA7-40E1-B723-68758EB971FE}"/>
                </a:ext>
              </a:extLst>
            </p:cNvPr>
            <p:cNvSpPr/>
            <p:nvPr/>
          </p:nvSpPr>
          <p:spPr>
            <a:xfrm rot="5400000">
              <a:off x="3389075"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Oval 19">
              <a:extLst>
                <a:ext uri="{FF2B5EF4-FFF2-40B4-BE49-F238E27FC236}">
                  <a16:creationId xmlns:a16="http://schemas.microsoft.com/office/drawing/2014/main" id="{037A3CB3-AA60-41C6-B92B-B84EC0A87E61}"/>
                </a:ext>
              </a:extLst>
            </p:cNvPr>
            <p:cNvSpPr/>
            <p:nvPr/>
          </p:nvSpPr>
          <p:spPr>
            <a:xfrm>
              <a:off x="3753406" y="3900069"/>
              <a:ext cx="190500" cy="1905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ircle: Hollow 20">
              <a:extLst>
                <a:ext uri="{FF2B5EF4-FFF2-40B4-BE49-F238E27FC236}">
                  <a16:creationId xmlns:a16="http://schemas.microsoft.com/office/drawing/2014/main" id="{5AB77009-91CD-4089-A339-205E1FD860BA}"/>
                </a:ext>
              </a:extLst>
            </p:cNvPr>
            <p:cNvSpPr/>
            <p:nvPr/>
          </p:nvSpPr>
          <p:spPr>
            <a:xfrm>
              <a:off x="3634343" y="3781006"/>
              <a:ext cx="428626" cy="428626"/>
            </a:xfrm>
            <a:prstGeom prst="donut">
              <a:avLst>
                <a:gd name="adj" fmla="val 5281"/>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ircle: Hollow 21">
              <a:extLst>
                <a:ext uri="{FF2B5EF4-FFF2-40B4-BE49-F238E27FC236}">
                  <a16:creationId xmlns:a16="http://schemas.microsoft.com/office/drawing/2014/main" id="{EB4F978A-6973-4038-9D44-C992F6903D28}"/>
                </a:ext>
              </a:extLst>
            </p:cNvPr>
            <p:cNvSpPr/>
            <p:nvPr/>
          </p:nvSpPr>
          <p:spPr>
            <a:xfrm>
              <a:off x="3501471"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Connector 22">
              <a:extLst>
                <a:ext uri="{FF2B5EF4-FFF2-40B4-BE49-F238E27FC236}">
                  <a16:creationId xmlns:a16="http://schemas.microsoft.com/office/drawing/2014/main" id="{7982AF7D-7FF0-494C-891D-C601C69FAD64}"/>
                </a:ext>
              </a:extLst>
            </p:cNvPr>
            <p:cNvCxnSpPr>
              <a:cxnSpLocks/>
            </p:cNvCxnSpPr>
            <p:nvPr/>
          </p:nvCxnSpPr>
          <p:spPr>
            <a:xfrm flipV="1">
              <a:off x="3848657" y="2614747"/>
              <a:ext cx="0" cy="103338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26033AC-E99E-4309-BD9B-47A98BA0DEA7}"/>
                </a:ext>
              </a:extLst>
            </p:cNvPr>
            <p:cNvSpPr/>
            <p:nvPr/>
          </p:nvSpPr>
          <p:spPr>
            <a:xfrm>
              <a:off x="3786536" y="2568391"/>
              <a:ext cx="124240" cy="12424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DEA27D8-0CF3-496D-AD7D-2076231DE52C}"/>
                </a:ext>
              </a:extLst>
            </p:cNvPr>
            <p:cNvSpPr txBox="1"/>
            <p:nvPr/>
          </p:nvSpPr>
          <p:spPr>
            <a:xfrm>
              <a:off x="2186014" y="1962869"/>
              <a:ext cx="3201043" cy="369332"/>
            </a:xfrm>
            <a:prstGeom prst="rect">
              <a:avLst/>
            </a:prstGeom>
            <a:noFill/>
          </p:spPr>
          <p:txBody>
            <a:bodyPr wrap="square" rtlCol="0">
              <a:spAutoFit/>
            </a:bodyPr>
            <a:lstStyle/>
            <a:p>
              <a:pPr algn="ctr"/>
              <a:r>
                <a:rPr lang="en-US" dirty="0">
                  <a:solidFill>
                    <a:schemeClr val="bg2">
                      <a:lumMod val="50000"/>
                    </a:schemeClr>
                  </a:solidFill>
                  <a:latin typeface="Century Gothic" panose="020B0502020202020204" pitchFamily="34" charset="0"/>
                </a:rPr>
                <a:t>CI/CD</a:t>
              </a:r>
            </a:p>
          </p:txBody>
        </p:sp>
        <p:cxnSp>
          <p:nvCxnSpPr>
            <p:cNvPr id="64" name="Straight Connector 63">
              <a:extLst>
                <a:ext uri="{FF2B5EF4-FFF2-40B4-BE49-F238E27FC236}">
                  <a16:creationId xmlns:a16="http://schemas.microsoft.com/office/drawing/2014/main" id="{5CE23E97-80CA-4DCE-905B-0371552128FB}"/>
                </a:ext>
              </a:extLst>
            </p:cNvPr>
            <p:cNvCxnSpPr>
              <a:cxnSpLocks/>
            </p:cNvCxnSpPr>
            <p:nvPr/>
          </p:nvCxnSpPr>
          <p:spPr>
            <a:xfrm>
              <a:off x="651657" y="6212376"/>
              <a:ext cx="2048865"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67D5D77-7183-46A2-913A-91854EB46B5B}"/>
                </a:ext>
              </a:extLst>
            </p:cNvPr>
            <p:cNvCxnSpPr>
              <a:cxnSpLocks/>
            </p:cNvCxnSpPr>
            <p:nvPr/>
          </p:nvCxnSpPr>
          <p:spPr>
            <a:xfrm>
              <a:off x="2807969" y="1835312"/>
              <a:ext cx="2048865"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 name="Groupe 3">
            <a:extLst>
              <a:ext uri="{FF2B5EF4-FFF2-40B4-BE49-F238E27FC236}">
                <a16:creationId xmlns:a16="http://schemas.microsoft.com/office/drawing/2014/main" id="{741233C4-AA38-F89C-9354-C72C54F9DB2D}"/>
              </a:ext>
            </a:extLst>
          </p:cNvPr>
          <p:cNvGrpSpPr/>
          <p:nvPr/>
        </p:nvGrpSpPr>
        <p:grpSpPr>
          <a:xfrm>
            <a:off x="6804945" y="1835312"/>
            <a:ext cx="4975467" cy="4377064"/>
            <a:chOff x="6804945" y="1835312"/>
            <a:chExt cx="4975467" cy="4377064"/>
          </a:xfrm>
        </p:grpSpPr>
        <p:cxnSp>
          <p:nvCxnSpPr>
            <p:cNvPr id="54" name="Straight Connector 53">
              <a:extLst>
                <a:ext uri="{FF2B5EF4-FFF2-40B4-BE49-F238E27FC236}">
                  <a16:creationId xmlns:a16="http://schemas.microsoft.com/office/drawing/2014/main" id="{67E87360-F24A-47BA-928F-2F0179FA8620}"/>
                </a:ext>
              </a:extLst>
            </p:cNvPr>
            <p:cNvCxnSpPr/>
            <p:nvPr/>
          </p:nvCxnSpPr>
          <p:spPr>
            <a:xfrm>
              <a:off x="8413015"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5" name="Arc 44">
              <a:extLst>
                <a:ext uri="{FF2B5EF4-FFF2-40B4-BE49-F238E27FC236}">
                  <a16:creationId xmlns:a16="http://schemas.microsoft.com/office/drawing/2014/main" id="{E3730103-7F8D-4792-83EE-5FFC4A5D2274}"/>
                </a:ext>
              </a:extLst>
            </p:cNvPr>
            <p:cNvSpPr/>
            <p:nvPr/>
          </p:nvSpPr>
          <p:spPr>
            <a:xfrm rot="5400000">
              <a:off x="7906257"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Oval 45">
              <a:extLst>
                <a:ext uri="{FF2B5EF4-FFF2-40B4-BE49-F238E27FC236}">
                  <a16:creationId xmlns:a16="http://schemas.microsoft.com/office/drawing/2014/main" id="{86694F26-80D5-467D-94C4-C9C860517F5F}"/>
                </a:ext>
              </a:extLst>
            </p:cNvPr>
            <p:cNvSpPr/>
            <p:nvPr/>
          </p:nvSpPr>
          <p:spPr>
            <a:xfrm>
              <a:off x="8270588" y="3900069"/>
              <a:ext cx="190500" cy="1905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ircle: Hollow 46">
              <a:extLst>
                <a:ext uri="{FF2B5EF4-FFF2-40B4-BE49-F238E27FC236}">
                  <a16:creationId xmlns:a16="http://schemas.microsoft.com/office/drawing/2014/main" id="{B0789B4A-0620-4211-9109-6DBE9A07FE51}"/>
                </a:ext>
              </a:extLst>
            </p:cNvPr>
            <p:cNvSpPr/>
            <p:nvPr/>
          </p:nvSpPr>
          <p:spPr>
            <a:xfrm>
              <a:off x="8151525" y="3781006"/>
              <a:ext cx="428626" cy="428626"/>
            </a:xfrm>
            <a:prstGeom prst="donut">
              <a:avLst>
                <a:gd name="adj" fmla="val 5281"/>
              </a:avLst>
            </a:prstGeom>
            <a:solidFill>
              <a:srgbClr val="1C7CBB"/>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Circle: Hollow 47">
              <a:extLst>
                <a:ext uri="{FF2B5EF4-FFF2-40B4-BE49-F238E27FC236}">
                  <a16:creationId xmlns:a16="http://schemas.microsoft.com/office/drawing/2014/main" id="{9C63B36C-028C-4461-9179-02E81EA9B830}"/>
                </a:ext>
              </a:extLst>
            </p:cNvPr>
            <p:cNvSpPr/>
            <p:nvPr/>
          </p:nvSpPr>
          <p:spPr>
            <a:xfrm>
              <a:off x="8018653"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15E6C7CE-0DCB-4A82-B08E-519AC3270B85}"/>
                </a:ext>
              </a:extLst>
            </p:cNvPr>
            <p:cNvCxnSpPr>
              <a:cxnSpLocks/>
            </p:cNvCxnSpPr>
            <p:nvPr/>
          </p:nvCxnSpPr>
          <p:spPr>
            <a:xfrm flipV="1">
              <a:off x="8365839" y="2614747"/>
              <a:ext cx="0" cy="103338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4CFE38F3-7830-46D8-95EE-69DB62ED465D}"/>
                </a:ext>
              </a:extLst>
            </p:cNvPr>
            <p:cNvSpPr/>
            <p:nvPr/>
          </p:nvSpPr>
          <p:spPr>
            <a:xfrm>
              <a:off x="8303718" y="2568391"/>
              <a:ext cx="124240" cy="12424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4337E62-7F21-4CD3-9B0D-507A64DF7728}"/>
                </a:ext>
              </a:extLst>
            </p:cNvPr>
            <p:cNvSpPr txBox="1"/>
            <p:nvPr/>
          </p:nvSpPr>
          <p:spPr>
            <a:xfrm>
              <a:off x="6804945" y="1947709"/>
              <a:ext cx="3201043" cy="369332"/>
            </a:xfrm>
            <a:prstGeom prst="rect">
              <a:avLst/>
            </a:prstGeom>
            <a:noFill/>
          </p:spPr>
          <p:txBody>
            <a:bodyPr wrap="square" rtlCol="0">
              <a:spAutoFit/>
            </a:bodyPr>
            <a:lstStyle/>
            <a:p>
              <a:pPr algn="ctr"/>
              <a:r>
                <a:rPr lang="en-US" dirty="0">
                  <a:solidFill>
                    <a:schemeClr val="bg2">
                      <a:lumMod val="50000"/>
                    </a:schemeClr>
                  </a:solidFill>
                  <a:latin typeface="Century Gothic" panose="020B0502020202020204" pitchFamily="34" charset="0"/>
                </a:rPr>
                <a:t>FONCTIONNEMENT</a:t>
              </a:r>
            </a:p>
          </p:txBody>
        </p:sp>
        <p:sp>
          <p:nvSpPr>
            <p:cNvPr id="53" name="Arc 52">
              <a:extLst>
                <a:ext uri="{FF2B5EF4-FFF2-40B4-BE49-F238E27FC236}">
                  <a16:creationId xmlns:a16="http://schemas.microsoft.com/office/drawing/2014/main" id="{FC85B459-7BA2-4C61-9178-E1CE5EFAEC56}"/>
                </a:ext>
              </a:extLst>
            </p:cNvPr>
            <p:cNvSpPr/>
            <p:nvPr/>
          </p:nvSpPr>
          <p:spPr>
            <a:xfrm>
              <a:off x="10144184"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Oval 54">
              <a:extLst>
                <a:ext uri="{FF2B5EF4-FFF2-40B4-BE49-F238E27FC236}">
                  <a16:creationId xmlns:a16="http://schemas.microsoft.com/office/drawing/2014/main" id="{4A6EEA54-5314-432F-B5DF-B223248AB8AA}"/>
                </a:ext>
              </a:extLst>
            </p:cNvPr>
            <p:cNvSpPr/>
            <p:nvPr/>
          </p:nvSpPr>
          <p:spPr>
            <a:xfrm>
              <a:off x="10508515" y="3900069"/>
              <a:ext cx="190500" cy="1905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ircle: Hollow 55">
              <a:extLst>
                <a:ext uri="{FF2B5EF4-FFF2-40B4-BE49-F238E27FC236}">
                  <a16:creationId xmlns:a16="http://schemas.microsoft.com/office/drawing/2014/main" id="{0C983C23-7914-456E-AA37-90FEEBD851C0}"/>
                </a:ext>
              </a:extLst>
            </p:cNvPr>
            <p:cNvSpPr/>
            <p:nvPr/>
          </p:nvSpPr>
          <p:spPr>
            <a:xfrm>
              <a:off x="10389452" y="3781006"/>
              <a:ext cx="428626" cy="428626"/>
            </a:xfrm>
            <a:prstGeom prst="donut">
              <a:avLst>
                <a:gd name="adj" fmla="val 5281"/>
              </a:avLst>
            </a:prstGeom>
            <a:solidFill>
              <a:schemeClr val="accent6">
                <a:lumMod val="5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Circle: Hollow 56">
              <a:extLst>
                <a:ext uri="{FF2B5EF4-FFF2-40B4-BE49-F238E27FC236}">
                  <a16:creationId xmlns:a16="http://schemas.microsoft.com/office/drawing/2014/main" id="{CD810234-B3DF-4AE8-B7F5-9B91C3FEE8A3}"/>
                </a:ext>
              </a:extLst>
            </p:cNvPr>
            <p:cNvSpPr/>
            <p:nvPr/>
          </p:nvSpPr>
          <p:spPr>
            <a:xfrm>
              <a:off x="10256580"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8" name="Straight Connector 57">
              <a:extLst>
                <a:ext uri="{FF2B5EF4-FFF2-40B4-BE49-F238E27FC236}">
                  <a16:creationId xmlns:a16="http://schemas.microsoft.com/office/drawing/2014/main" id="{A61A79A1-830D-43A5-991E-41089FE309F5}"/>
                </a:ext>
              </a:extLst>
            </p:cNvPr>
            <p:cNvCxnSpPr>
              <a:cxnSpLocks/>
            </p:cNvCxnSpPr>
            <p:nvPr/>
          </p:nvCxnSpPr>
          <p:spPr>
            <a:xfrm flipV="1">
              <a:off x="10603766" y="4342505"/>
              <a:ext cx="0" cy="103338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91D217BA-6735-41FC-ADDE-ADA84BF5E891}"/>
                </a:ext>
              </a:extLst>
            </p:cNvPr>
            <p:cNvSpPr/>
            <p:nvPr/>
          </p:nvSpPr>
          <p:spPr>
            <a:xfrm>
              <a:off x="10541645" y="5350759"/>
              <a:ext cx="124240" cy="12424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8710CEB2-4E11-44C6-A201-5DCB3EA9A265}"/>
                </a:ext>
              </a:extLst>
            </p:cNvPr>
            <p:cNvSpPr txBox="1"/>
            <p:nvPr/>
          </p:nvSpPr>
          <p:spPr>
            <a:xfrm>
              <a:off x="9951303" y="5590692"/>
              <a:ext cx="1829109" cy="369332"/>
            </a:xfrm>
            <a:prstGeom prst="rect">
              <a:avLst/>
            </a:prstGeom>
            <a:noFill/>
          </p:spPr>
          <p:txBody>
            <a:bodyPr wrap="square" rtlCol="0">
              <a:spAutoFit/>
            </a:bodyPr>
            <a:lstStyle/>
            <a:p>
              <a:r>
                <a:rPr lang="en-US" dirty="0">
                  <a:solidFill>
                    <a:schemeClr val="bg2">
                      <a:lumMod val="50000"/>
                    </a:schemeClr>
                  </a:solidFill>
                  <a:latin typeface="Century Gothic" panose="020B0502020202020204" pitchFamily="34" charset="0"/>
                </a:rPr>
                <a:t>CONCLUSION</a:t>
              </a:r>
              <a:endParaRPr lang="en-US" sz="1400" dirty="0">
                <a:solidFill>
                  <a:schemeClr val="bg2">
                    <a:lumMod val="50000"/>
                  </a:schemeClr>
                </a:solidFill>
                <a:latin typeface="Century Gothic" panose="020B0502020202020204" pitchFamily="34" charset="0"/>
              </a:endParaRPr>
            </a:p>
          </p:txBody>
        </p:sp>
        <p:cxnSp>
          <p:nvCxnSpPr>
            <p:cNvPr id="67" name="Straight Connector 66">
              <a:extLst>
                <a:ext uri="{FF2B5EF4-FFF2-40B4-BE49-F238E27FC236}">
                  <a16:creationId xmlns:a16="http://schemas.microsoft.com/office/drawing/2014/main" id="{E7FD0854-B613-4503-8F9F-7EBA21977DB6}"/>
                </a:ext>
              </a:extLst>
            </p:cNvPr>
            <p:cNvCxnSpPr>
              <a:cxnSpLocks/>
            </p:cNvCxnSpPr>
            <p:nvPr/>
          </p:nvCxnSpPr>
          <p:spPr>
            <a:xfrm>
              <a:off x="9655100" y="6212376"/>
              <a:ext cx="204886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E4C8AC-856E-47A1-86C3-D3143F6DF56B}"/>
                </a:ext>
              </a:extLst>
            </p:cNvPr>
            <p:cNvCxnSpPr>
              <a:cxnSpLocks/>
            </p:cNvCxnSpPr>
            <p:nvPr/>
          </p:nvCxnSpPr>
          <p:spPr>
            <a:xfrm>
              <a:off x="7328027" y="1835312"/>
              <a:ext cx="204886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Espace réservé du numéro de diapositive 1">
            <a:extLst>
              <a:ext uri="{FF2B5EF4-FFF2-40B4-BE49-F238E27FC236}">
                <a16:creationId xmlns:a16="http://schemas.microsoft.com/office/drawing/2014/main" id="{E934B1EE-167C-E44F-CD56-DB1DB8B1FBC8}"/>
              </a:ext>
            </a:extLst>
          </p:cNvPr>
          <p:cNvSpPr>
            <a:spLocks noGrp="1"/>
          </p:cNvSpPr>
          <p:nvPr>
            <p:ph type="sldNum" sz="quarter" idx="12"/>
          </p:nvPr>
        </p:nvSpPr>
        <p:spPr/>
        <p:txBody>
          <a:bodyPr/>
          <a:lstStyle/>
          <a:p>
            <a:fld id="{86E6B1C9-01FF-488F-921F-03A35BDB12E9}" type="slidenum">
              <a:rPr lang="fr-FR" smtClean="0"/>
              <a:t>6</a:t>
            </a:fld>
            <a:endParaRPr lang="fr-FR"/>
          </a:p>
        </p:txBody>
      </p:sp>
      <p:grpSp>
        <p:nvGrpSpPr>
          <p:cNvPr id="5" name="Group 78">
            <a:extLst>
              <a:ext uri="{FF2B5EF4-FFF2-40B4-BE49-F238E27FC236}">
                <a16:creationId xmlns:a16="http://schemas.microsoft.com/office/drawing/2014/main" id="{3F83E383-2D3E-0A8D-1A08-8B0041991948}"/>
              </a:ext>
            </a:extLst>
          </p:cNvPr>
          <p:cNvGrpSpPr/>
          <p:nvPr/>
        </p:nvGrpSpPr>
        <p:grpSpPr>
          <a:xfrm>
            <a:off x="5241969" y="837986"/>
            <a:ext cx="1529739" cy="365124"/>
            <a:chOff x="4584336" y="797693"/>
            <a:chExt cx="1529739" cy="365124"/>
          </a:xfrm>
        </p:grpSpPr>
        <p:sp>
          <p:nvSpPr>
            <p:cNvPr id="6" name="Oval 70">
              <a:extLst>
                <a:ext uri="{FF2B5EF4-FFF2-40B4-BE49-F238E27FC236}">
                  <a16:creationId xmlns:a16="http://schemas.microsoft.com/office/drawing/2014/main" id="{845DE96F-845B-F833-04F7-5D3931269454}"/>
                </a:ext>
              </a:extLst>
            </p:cNvPr>
            <p:cNvSpPr/>
            <p:nvPr/>
          </p:nvSpPr>
          <p:spPr>
            <a:xfrm>
              <a:off x="458433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73">
              <a:extLst>
                <a:ext uri="{FF2B5EF4-FFF2-40B4-BE49-F238E27FC236}">
                  <a16:creationId xmlns:a16="http://schemas.microsoft.com/office/drawing/2014/main" id="{3B100D45-E30D-2039-0EB8-AB046DFF7EBF}"/>
                </a:ext>
              </a:extLst>
            </p:cNvPr>
            <p:cNvSpPr/>
            <p:nvPr/>
          </p:nvSpPr>
          <p:spPr>
            <a:xfrm>
              <a:off x="4884557" y="851495"/>
              <a:ext cx="190500" cy="219614"/>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75">
              <a:extLst>
                <a:ext uri="{FF2B5EF4-FFF2-40B4-BE49-F238E27FC236}">
                  <a16:creationId xmlns:a16="http://schemas.microsoft.com/office/drawing/2014/main" id="{3FF6BA22-9638-9DF2-779F-C01601A80CCD}"/>
                </a:ext>
              </a:extLst>
            </p:cNvPr>
            <p:cNvSpPr/>
            <p:nvPr/>
          </p:nvSpPr>
          <p:spPr>
            <a:xfrm>
              <a:off x="5138866" y="797693"/>
              <a:ext cx="409633" cy="36512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76">
              <a:extLst>
                <a:ext uri="{FF2B5EF4-FFF2-40B4-BE49-F238E27FC236}">
                  <a16:creationId xmlns:a16="http://schemas.microsoft.com/office/drawing/2014/main" id="{801DAD10-FF21-4159-0787-3EB30FF52BF6}"/>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77">
              <a:extLst>
                <a:ext uri="{FF2B5EF4-FFF2-40B4-BE49-F238E27FC236}">
                  <a16:creationId xmlns:a16="http://schemas.microsoft.com/office/drawing/2014/main" id="{3361B2B0-BF75-FA95-1B0E-D1CA2A8E7D8A}"/>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015993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p:cTn id="14" dur="500" fill="hold"/>
                                        <p:tgtEl>
                                          <p:spTgt spid="29"/>
                                        </p:tgtEl>
                                        <p:attrNameLst>
                                          <p:attrName>ppt_w</p:attrName>
                                        </p:attrNameLst>
                                      </p:cBhvr>
                                      <p:tavLst>
                                        <p:tav tm="0">
                                          <p:val>
                                            <p:fltVal val="0"/>
                                          </p:val>
                                        </p:tav>
                                        <p:tav tm="100000">
                                          <p:val>
                                            <p:strVal val="#ppt_w"/>
                                          </p:val>
                                        </p:tav>
                                      </p:tavLst>
                                    </p:anim>
                                    <p:anim calcmode="lin" valueType="num">
                                      <p:cBhvr>
                                        <p:cTn id="15" dur="500" fill="hold"/>
                                        <p:tgtEl>
                                          <p:spTgt spid="29"/>
                                        </p:tgtEl>
                                        <p:attrNameLst>
                                          <p:attrName>ppt_h</p:attrName>
                                        </p:attrNameLst>
                                      </p:cBhvr>
                                      <p:tavLst>
                                        <p:tav tm="0">
                                          <p:val>
                                            <p:fltVal val="0"/>
                                          </p:val>
                                        </p:tav>
                                        <p:tav tm="100000">
                                          <p:val>
                                            <p:strVal val="#ppt_h"/>
                                          </p:val>
                                        </p:tav>
                                      </p:tavLst>
                                    </p:anim>
                                    <p:animEffect transition="in" filter="fade">
                                      <p:cBhvr>
                                        <p:cTn id="16" dur="500"/>
                                        <p:tgtEl>
                                          <p:spTgt spid="29"/>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fltVal val="0"/>
                                          </p:val>
                                        </p:tav>
                                        <p:tav tm="100000">
                                          <p:val>
                                            <p:strVal val="#ppt_w"/>
                                          </p:val>
                                        </p:tav>
                                      </p:tavLst>
                                    </p:anim>
                                    <p:anim calcmode="lin" valueType="num">
                                      <p:cBhvr>
                                        <p:cTn id="21" dur="500" fill="hold"/>
                                        <p:tgtEl>
                                          <p:spTgt spid="30"/>
                                        </p:tgtEl>
                                        <p:attrNameLst>
                                          <p:attrName>ppt_h</p:attrName>
                                        </p:attrNameLst>
                                      </p:cBhvr>
                                      <p:tavLst>
                                        <p:tav tm="0">
                                          <p:val>
                                            <p:fltVal val="0"/>
                                          </p:val>
                                        </p:tav>
                                        <p:tav tm="100000">
                                          <p:val>
                                            <p:strVal val="#ppt_h"/>
                                          </p:val>
                                        </p:tav>
                                      </p:tavLst>
                                    </p:anim>
                                    <p:animEffect transition="in" filter="fade">
                                      <p:cBhvr>
                                        <p:cTn id="22" dur="500"/>
                                        <p:tgtEl>
                                          <p:spTgt spid="30"/>
                                        </p:tgtEl>
                                      </p:cBhvr>
                                    </p:animEffect>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fltVal val="0"/>
                                          </p:val>
                                        </p:tav>
                                        <p:tav tm="100000">
                                          <p:val>
                                            <p:strVal val="#ppt_w"/>
                                          </p:val>
                                        </p:tav>
                                      </p:tavLst>
                                    </p:anim>
                                    <p:anim calcmode="lin" valueType="num">
                                      <p:cBhvr>
                                        <p:cTn id="27" dur="500" fill="hold"/>
                                        <p:tgtEl>
                                          <p:spTgt spid="31"/>
                                        </p:tgtEl>
                                        <p:attrNameLst>
                                          <p:attrName>ppt_h</p:attrName>
                                        </p:attrNameLst>
                                      </p:cBhvr>
                                      <p:tavLst>
                                        <p:tav tm="0">
                                          <p:val>
                                            <p:fltVal val="0"/>
                                          </p:val>
                                        </p:tav>
                                        <p:tav tm="100000">
                                          <p:val>
                                            <p:strVal val="#ppt_h"/>
                                          </p:val>
                                        </p:tav>
                                      </p:tavLst>
                                    </p:anim>
                                    <p:animEffect transition="in" filter="fad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circle(in)">
                                      <p:cBhvr>
                                        <p:cTn id="33" dur="2000"/>
                                        <p:tgtEl>
                                          <p:spTgt spid="5"/>
                                        </p:tgtEl>
                                      </p:cBhvr>
                                    </p:animEffect>
                                  </p:childTnLst>
                                </p:cTn>
                              </p:par>
                            </p:childTnLst>
                          </p:cTn>
                        </p:par>
                        <p:par>
                          <p:cTn id="34" fill="hold">
                            <p:stCondLst>
                              <p:cond delay="2000"/>
                            </p:stCondLst>
                            <p:childTnLst>
                              <p:par>
                                <p:cTn id="35" presetID="22" presetClass="entr" presetSubtype="1" fill="hold"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up)">
                                      <p:cBhvr>
                                        <p:cTn id="37" dur="500"/>
                                        <p:tgtEl>
                                          <p:spTgt spid="32"/>
                                        </p:tgtEl>
                                      </p:cBhvr>
                                    </p:animEffect>
                                  </p:childTnLst>
                                </p:cTn>
                              </p:par>
                            </p:childTnLst>
                          </p:cTn>
                        </p:par>
                        <p:par>
                          <p:cTn id="38" fill="hold">
                            <p:stCondLst>
                              <p:cond delay="2500"/>
                            </p:stCondLst>
                            <p:childTnLst>
                              <p:par>
                                <p:cTn id="39" presetID="53" presetClass="entr" presetSubtype="16" fill="hold" grpId="0" nodeType="after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p:cTn id="41" dur="500" fill="hold"/>
                                        <p:tgtEl>
                                          <p:spTgt spid="33"/>
                                        </p:tgtEl>
                                        <p:attrNameLst>
                                          <p:attrName>ppt_w</p:attrName>
                                        </p:attrNameLst>
                                      </p:cBhvr>
                                      <p:tavLst>
                                        <p:tav tm="0">
                                          <p:val>
                                            <p:fltVal val="0"/>
                                          </p:val>
                                        </p:tav>
                                        <p:tav tm="100000">
                                          <p:val>
                                            <p:strVal val="#ppt_w"/>
                                          </p:val>
                                        </p:tav>
                                      </p:tavLst>
                                    </p:anim>
                                    <p:anim calcmode="lin" valueType="num">
                                      <p:cBhvr>
                                        <p:cTn id="42" dur="500" fill="hold"/>
                                        <p:tgtEl>
                                          <p:spTgt spid="33"/>
                                        </p:tgtEl>
                                        <p:attrNameLst>
                                          <p:attrName>ppt_h</p:attrName>
                                        </p:attrNameLst>
                                      </p:cBhvr>
                                      <p:tavLst>
                                        <p:tav tm="0">
                                          <p:val>
                                            <p:fltVal val="0"/>
                                          </p:val>
                                        </p:tav>
                                        <p:tav tm="100000">
                                          <p:val>
                                            <p:strVal val="#ppt_h"/>
                                          </p:val>
                                        </p:tav>
                                      </p:tavLst>
                                    </p:anim>
                                    <p:animEffect transition="in" filter="fade">
                                      <p:cBhvr>
                                        <p:cTn id="43" dur="500"/>
                                        <p:tgtEl>
                                          <p:spTgt spid="33"/>
                                        </p:tgtEl>
                                      </p:cBhvr>
                                    </p:animEffect>
                                  </p:childTnLst>
                                </p:cTn>
                              </p:par>
                            </p:childTnLst>
                          </p:cTn>
                        </p:par>
                        <p:par>
                          <p:cTn id="44" fill="hold">
                            <p:stCondLst>
                              <p:cond delay="3000"/>
                            </p:stCondLst>
                            <p:childTnLst>
                              <p:par>
                                <p:cTn id="45" presetID="53" presetClass="entr" presetSubtype="16"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p:cTn id="47" dur="500" fill="hold"/>
                                        <p:tgtEl>
                                          <p:spTgt spid="27"/>
                                        </p:tgtEl>
                                        <p:attrNameLst>
                                          <p:attrName>ppt_w</p:attrName>
                                        </p:attrNameLst>
                                      </p:cBhvr>
                                      <p:tavLst>
                                        <p:tav tm="0">
                                          <p:val>
                                            <p:fltVal val="0"/>
                                          </p:val>
                                        </p:tav>
                                        <p:tav tm="100000">
                                          <p:val>
                                            <p:strVal val="#ppt_w"/>
                                          </p:val>
                                        </p:tav>
                                      </p:tavLst>
                                    </p:anim>
                                    <p:anim calcmode="lin" valueType="num">
                                      <p:cBhvr>
                                        <p:cTn id="48" dur="500" fill="hold"/>
                                        <p:tgtEl>
                                          <p:spTgt spid="27"/>
                                        </p:tgtEl>
                                        <p:attrNameLst>
                                          <p:attrName>ppt_h</p:attrName>
                                        </p:attrNameLst>
                                      </p:cBhvr>
                                      <p:tavLst>
                                        <p:tav tm="0">
                                          <p:val>
                                            <p:fltVal val="0"/>
                                          </p:val>
                                        </p:tav>
                                        <p:tav tm="100000">
                                          <p:val>
                                            <p:strVal val="#ppt_h"/>
                                          </p:val>
                                        </p:tav>
                                      </p:tavLst>
                                    </p:anim>
                                    <p:animEffect transition="in" filter="fade">
                                      <p:cBhvr>
                                        <p:cTn id="49" dur="500"/>
                                        <p:tgtEl>
                                          <p:spTgt spid="27"/>
                                        </p:tgtEl>
                                      </p:cBhvr>
                                    </p:animEffect>
                                  </p:childTnLst>
                                </p:cTn>
                              </p:par>
                              <p:par>
                                <p:cTn id="50" presetID="42"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anim calcmode="lin" valueType="num">
                                      <p:cBhvr>
                                        <p:cTn id="53" dur="500" fill="hold"/>
                                        <p:tgtEl>
                                          <p:spTgt spid="35"/>
                                        </p:tgtEl>
                                        <p:attrNameLst>
                                          <p:attrName>ppt_x</p:attrName>
                                        </p:attrNameLst>
                                      </p:cBhvr>
                                      <p:tavLst>
                                        <p:tav tm="0">
                                          <p:val>
                                            <p:strVal val="#ppt_x"/>
                                          </p:val>
                                        </p:tav>
                                        <p:tav tm="100000">
                                          <p:val>
                                            <p:strVal val="#ppt_x"/>
                                          </p:val>
                                        </p:tav>
                                      </p:tavLst>
                                    </p:anim>
                                    <p:anim calcmode="lin" valueType="num">
                                      <p:cBhvr>
                                        <p:cTn id="54" dur="500" fill="hold"/>
                                        <p:tgtEl>
                                          <p:spTgt spid="35"/>
                                        </p:tgtEl>
                                        <p:attrNameLst>
                                          <p:attrName>ppt_y</p:attrName>
                                        </p:attrNameLst>
                                      </p:cBhvr>
                                      <p:tavLst>
                                        <p:tav tm="0">
                                          <p:val>
                                            <p:strVal val="#ppt_y+.1"/>
                                          </p:val>
                                        </p:tav>
                                        <p:tav tm="100000">
                                          <p:val>
                                            <p:strVal val="#ppt_y"/>
                                          </p:val>
                                        </p:tav>
                                      </p:tavLst>
                                    </p:anim>
                                  </p:childTnLst>
                                </p:cTn>
                              </p:par>
                            </p:childTnLst>
                          </p:cTn>
                        </p:par>
                        <p:par>
                          <p:cTn id="55" fill="hold">
                            <p:stCondLst>
                              <p:cond delay="3500"/>
                            </p:stCondLst>
                            <p:childTnLst>
                              <p:par>
                                <p:cTn id="56" presetID="22" presetClass="entr" presetSubtype="8" fill="hold" nodeType="after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wipe(left)">
                                      <p:cBhvr>
                                        <p:cTn id="58" dur="500"/>
                                        <p:tgtEl>
                                          <p:spTgt spid="66"/>
                                        </p:tgtEl>
                                      </p:cBhvr>
                                    </p:animEffect>
                                  </p:childTnLst>
                                </p:cTn>
                              </p:par>
                            </p:childTnLst>
                          </p:cTn>
                        </p:par>
                        <p:par>
                          <p:cTn id="59" fill="hold">
                            <p:stCondLst>
                              <p:cond delay="4000"/>
                            </p:stCondLst>
                            <p:childTnLst>
                              <p:par>
                                <p:cTn id="60" presetID="22" presetClass="entr" presetSubtype="8" fill="hold" nodeType="after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wipe(left)">
                                      <p:cBhvr>
                                        <p:cTn id="62" dur="500"/>
                                        <p:tgtEl>
                                          <p:spTgt spid="44"/>
                                        </p:tgtEl>
                                      </p:cBhvr>
                                    </p:animEffect>
                                  </p:childTnLst>
                                </p:cTn>
                              </p:par>
                            </p:childTnLst>
                          </p:cTn>
                        </p:par>
                        <p:par>
                          <p:cTn id="63" fill="hold">
                            <p:stCondLst>
                              <p:cond delay="4500"/>
                            </p:stCondLst>
                            <p:childTnLst>
                              <p:par>
                                <p:cTn id="64" presetID="22" presetClass="entr" presetSubtype="8" fill="hold" nodeType="after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wipe(left)">
                                      <p:cBhvr>
                                        <p:cTn id="66" dur="500"/>
                                        <p:tgtEl>
                                          <p:spTgt spid="63"/>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0" grpId="0" animBg="1"/>
      <p:bldP spid="31" grpId="0" animBg="1"/>
      <p:bldP spid="33" grpId="0" animBg="1"/>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40FEC52-3090-0F8F-9B20-E6F599D2019D}"/>
              </a:ext>
            </a:extLst>
          </p:cNvPr>
          <p:cNvSpPr>
            <a:spLocks noGrp="1"/>
          </p:cNvSpPr>
          <p:nvPr>
            <p:ph type="sldNum" sz="quarter" idx="12"/>
          </p:nvPr>
        </p:nvSpPr>
        <p:spPr/>
        <p:txBody>
          <a:bodyPr/>
          <a:lstStyle/>
          <a:p>
            <a:fld id="{DA200185-2256-4785-9B76-B1E797024068}" type="slidenum">
              <a:rPr lang="fr-FR" smtClean="0"/>
              <a:t>7</a:t>
            </a:fld>
            <a:endParaRPr lang="fr-FR"/>
          </a:p>
        </p:txBody>
      </p:sp>
      <p:grpSp>
        <p:nvGrpSpPr>
          <p:cNvPr id="45" name="Groupe 44">
            <a:extLst>
              <a:ext uri="{FF2B5EF4-FFF2-40B4-BE49-F238E27FC236}">
                <a16:creationId xmlns:a16="http://schemas.microsoft.com/office/drawing/2014/main" id="{A41BD9B0-2E06-DF80-56EC-E628282FAE01}"/>
              </a:ext>
            </a:extLst>
          </p:cNvPr>
          <p:cNvGrpSpPr/>
          <p:nvPr/>
        </p:nvGrpSpPr>
        <p:grpSpPr>
          <a:xfrm>
            <a:off x="0" y="18598"/>
            <a:ext cx="3922094" cy="706198"/>
            <a:chOff x="-77292" y="-426708"/>
            <a:chExt cx="2390162" cy="1198492"/>
          </a:xfrm>
        </p:grpSpPr>
        <p:sp>
          <p:nvSpPr>
            <p:cNvPr id="46" name="ZoneTexte 45">
              <a:extLst>
                <a:ext uri="{FF2B5EF4-FFF2-40B4-BE49-F238E27FC236}">
                  <a16:creationId xmlns:a16="http://schemas.microsoft.com/office/drawing/2014/main" id="{AB2254AA-A32E-0D37-F4E7-8085189F4194}"/>
                </a:ext>
              </a:extLst>
            </p:cNvPr>
            <p:cNvSpPr txBox="1"/>
            <p:nvPr/>
          </p:nvSpPr>
          <p:spPr>
            <a:xfrm>
              <a:off x="-77292" y="-426708"/>
              <a:ext cx="2390162" cy="1096891"/>
            </a:xfrm>
            <a:prstGeom prst="rect">
              <a:avLst/>
            </a:prstGeom>
            <a:noFill/>
          </p:spPr>
          <p:txBody>
            <a:bodyPr wrap="square">
              <a:spAutoFit/>
            </a:bodyPr>
            <a:lstStyle/>
            <a:p>
              <a:pPr algn="ctr"/>
              <a:r>
                <a:rPr lang="fr-FR" sz="3600" b="1" dirty="0">
                  <a:solidFill>
                    <a:srgbClr val="EF3078"/>
                  </a:solidFill>
                  <a:latin typeface="Times New Roman" panose="02020603050405020304" pitchFamily="18" charset="0"/>
                  <a:cs typeface="Times New Roman" panose="02020603050405020304" pitchFamily="18" charset="0"/>
                </a:rPr>
                <a:t>Jenkins</a:t>
              </a:r>
              <a:endParaRPr lang="fr-FR" sz="3600" dirty="0">
                <a:solidFill>
                  <a:srgbClr val="EF3078"/>
                </a:solidFill>
                <a:latin typeface="Times New Roman" panose="02020603050405020304" pitchFamily="18" charset="0"/>
                <a:cs typeface="Times New Roman" panose="02020603050405020304" pitchFamily="18" charset="0"/>
              </a:endParaRPr>
            </a:p>
          </p:txBody>
        </p:sp>
        <p:sp>
          <p:nvSpPr>
            <p:cNvPr id="47" name="Oval 45">
              <a:extLst>
                <a:ext uri="{FF2B5EF4-FFF2-40B4-BE49-F238E27FC236}">
                  <a16:creationId xmlns:a16="http://schemas.microsoft.com/office/drawing/2014/main" id="{817ADE6D-8C1E-B11E-9801-FEB9776A0E59}"/>
                </a:ext>
              </a:extLst>
            </p:cNvPr>
            <p:cNvSpPr/>
            <p:nvPr/>
          </p:nvSpPr>
          <p:spPr>
            <a:xfrm>
              <a:off x="-21609" y="-211500"/>
              <a:ext cx="365853" cy="98328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F3078"/>
                </a:solidFill>
              </a:endParaRPr>
            </a:p>
          </p:txBody>
        </p:sp>
        <p:cxnSp>
          <p:nvCxnSpPr>
            <p:cNvPr id="48" name="Straight Connector 65">
              <a:extLst>
                <a:ext uri="{FF2B5EF4-FFF2-40B4-BE49-F238E27FC236}">
                  <a16:creationId xmlns:a16="http://schemas.microsoft.com/office/drawing/2014/main" id="{110E4BC3-D610-36D6-BBAA-BFDBBEECF37E}"/>
                </a:ext>
              </a:extLst>
            </p:cNvPr>
            <p:cNvCxnSpPr>
              <a:cxnSpLocks/>
            </p:cNvCxnSpPr>
            <p:nvPr/>
          </p:nvCxnSpPr>
          <p:spPr>
            <a:xfrm>
              <a:off x="344244" y="611995"/>
              <a:ext cx="1376240" cy="0"/>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49" name="Group 78">
            <a:extLst>
              <a:ext uri="{FF2B5EF4-FFF2-40B4-BE49-F238E27FC236}">
                <a16:creationId xmlns:a16="http://schemas.microsoft.com/office/drawing/2014/main" id="{432DF348-C225-8B92-3534-781DC3B29428}"/>
              </a:ext>
            </a:extLst>
          </p:cNvPr>
          <p:cNvGrpSpPr/>
          <p:nvPr/>
        </p:nvGrpSpPr>
        <p:grpSpPr>
          <a:xfrm>
            <a:off x="10455581" y="146620"/>
            <a:ext cx="1529739" cy="365124"/>
            <a:chOff x="4584336" y="797693"/>
            <a:chExt cx="1529739" cy="365124"/>
          </a:xfrm>
        </p:grpSpPr>
        <p:sp>
          <p:nvSpPr>
            <p:cNvPr id="50" name="Oval 70">
              <a:extLst>
                <a:ext uri="{FF2B5EF4-FFF2-40B4-BE49-F238E27FC236}">
                  <a16:creationId xmlns:a16="http://schemas.microsoft.com/office/drawing/2014/main" id="{A2733757-DCA3-88BF-B640-947F1617ECE6}"/>
                </a:ext>
              </a:extLst>
            </p:cNvPr>
            <p:cNvSpPr/>
            <p:nvPr/>
          </p:nvSpPr>
          <p:spPr>
            <a:xfrm>
              <a:off x="458433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73">
              <a:extLst>
                <a:ext uri="{FF2B5EF4-FFF2-40B4-BE49-F238E27FC236}">
                  <a16:creationId xmlns:a16="http://schemas.microsoft.com/office/drawing/2014/main" id="{5933E6F2-4B23-E57B-CE4F-7C190D099B9B}"/>
                </a:ext>
              </a:extLst>
            </p:cNvPr>
            <p:cNvSpPr/>
            <p:nvPr/>
          </p:nvSpPr>
          <p:spPr>
            <a:xfrm>
              <a:off x="4884557" y="851495"/>
              <a:ext cx="190500" cy="219614"/>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75">
              <a:extLst>
                <a:ext uri="{FF2B5EF4-FFF2-40B4-BE49-F238E27FC236}">
                  <a16:creationId xmlns:a16="http://schemas.microsoft.com/office/drawing/2014/main" id="{DF5798C8-EC90-C592-0644-D0A18548B536}"/>
                </a:ext>
              </a:extLst>
            </p:cNvPr>
            <p:cNvSpPr/>
            <p:nvPr/>
          </p:nvSpPr>
          <p:spPr>
            <a:xfrm>
              <a:off x="5138866" y="797693"/>
              <a:ext cx="409633" cy="36512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76">
              <a:extLst>
                <a:ext uri="{FF2B5EF4-FFF2-40B4-BE49-F238E27FC236}">
                  <a16:creationId xmlns:a16="http://schemas.microsoft.com/office/drawing/2014/main" id="{B8C34F34-3AE3-1E57-5998-BAE3EC13C5F2}"/>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77">
              <a:extLst>
                <a:ext uri="{FF2B5EF4-FFF2-40B4-BE49-F238E27FC236}">
                  <a16:creationId xmlns:a16="http://schemas.microsoft.com/office/drawing/2014/main" id="{59C75EF7-D2AE-71DB-E9B4-1D83E3635EA9}"/>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e 57">
            <a:extLst>
              <a:ext uri="{FF2B5EF4-FFF2-40B4-BE49-F238E27FC236}">
                <a16:creationId xmlns:a16="http://schemas.microsoft.com/office/drawing/2014/main" id="{1D8FE0E4-8993-2608-9218-2754B3C81BAF}"/>
              </a:ext>
            </a:extLst>
          </p:cNvPr>
          <p:cNvGrpSpPr/>
          <p:nvPr/>
        </p:nvGrpSpPr>
        <p:grpSpPr>
          <a:xfrm>
            <a:off x="234512" y="1276973"/>
            <a:ext cx="11870402" cy="972446"/>
            <a:chOff x="234512" y="1276973"/>
            <a:chExt cx="11870402" cy="972446"/>
          </a:xfrm>
        </p:grpSpPr>
        <p:sp>
          <p:nvSpPr>
            <p:cNvPr id="3" name="TextBox 34">
              <a:extLst>
                <a:ext uri="{FF2B5EF4-FFF2-40B4-BE49-F238E27FC236}">
                  <a16:creationId xmlns:a16="http://schemas.microsoft.com/office/drawing/2014/main" id="{08CBEE50-5789-E7BB-CFE3-8BE2656F178A}"/>
                </a:ext>
              </a:extLst>
            </p:cNvPr>
            <p:cNvSpPr txBox="1"/>
            <p:nvPr/>
          </p:nvSpPr>
          <p:spPr>
            <a:xfrm>
              <a:off x="1148912" y="1418422"/>
              <a:ext cx="10956002"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dirty="0">
                  <a:solidFill>
                    <a:srgbClr val="000000"/>
                  </a:solidFill>
                  <a:latin typeface="Times New Roman" panose="02020603050405020304" pitchFamily="18" charset="0"/>
                  <a:cs typeface="Times New Roman" panose="02020603050405020304" pitchFamily="18" charset="0"/>
                </a:rPr>
                <a:t>Outil open Source d’automatisation des processus d’intégration continue et de déploiement continue .</a:t>
              </a:r>
            </a:p>
          </p:txBody>
        </p:sp>
        <p:pic>
          <p:nvPicPr>
            <p:cNvPr id="31" name="Graphique 30" descr="Ampoule et crayon avec un remplissage uni">
              <a:extLst>
                <a:ext uri="{FF2B5EF4-FFF2-40B4-BE49-F238E27FC236}">
                  <a16:creationId xmlns:a16="http://schemas.microsoft.com/office/drawing/2014/main" id="{2E96C09D-A8CB-6856-E850-3614E9E578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4512" y="1276973"/>
              <a:ext cx="914400" cy="914400"/>
            </a:xfrm>
            <a:prstGeom prst="rect">
              <a:avLst/>
            </a:prstGeom>
          </p:spPr>
        </p:pic>
      </p:grpSp>
      <p:grpSp>
        <p:nvGrpSpPr>
          <p:cNvPr id="57" name="Groupe 56">
            <a:extLst>
              <a:ext uri="{FF2B5EF4-FFF2-40B4-BE49-F238E27FC236}">
                <a16:creationId xmlns:a16="http://schemas.microsoft.com/office/drawing/2014/main" id="{D837A032-BD16-ABD9-5CC5-A7D6C8264277}"/>
              </a:ext>
            </a:extLst>
          </p:cNvPr>
          <p:cNvGrpSpPr/>
          <p:nvPr/>
        </p:nvGrpSpPr>
        <p:grpSpPr>
          <a:xfrm>
            <a:off x="1143623" y="2395701"/>
            <a:ext cx="11265776" cy="1424985"/>
            <a:chOff x="1148912" y="2545712"/>
            <a:chExt cx="11265776" cy="1424985"/>
          </a:xfrm>
        </p:grpSpPr>
        <p:pic>
          <p:nvPicPr>
            <p:cNvPr id="34" name="Graphique 33" descr="Ampoule et crayon avec un remplissage uni">
              <a:extLst>
                <a:ext uri="{FF2B5EF4-FFF2-40B4-BE49-F238E27FC236}">
                  <a16:creationId xmlns:a16="http://schemas.microsoft.com/office/drawing/2014/main" id="{D0A2D601-57D7-EF30-22C3-7E11AC29B2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8912" y="2545712"/>
              <a:ext cx="914400" cy="914400"/>
            </a:xfrm>
            <a:prstGeom prst="rect">
              <a:avLst/>
            </a:prstGeom>
          </p:spPr>
        </p:pic>
        <p:sp>
          <p:nvSpPr>
            <p:cNvPr id="36" name="ZoneTexte 35">
              <a:extLst>
                <a:ext uri="{FF2B5EF4-FFF2-40B4-BE49-F238E27FC236}">
                  <a16:creationId xmlns:a16="http://schemas.microsoft.com/office/drawing/2014/main" id="{54EDED38-C5C0-AE3D-F9E5-C304B0B04078}"/>
                </a:ext>
              </a:extLst>
            </p:cNvPr>
            <p:cNvSpPr txBox="1"/>
            <p:nvPr/>
          </p:nvSpPr>
          <p:spPr>
            <a:xfrm>
              <a:off x="2155372" y="2770368"/>
              <a:ext cx="10259316" cy="1200329"/>
            </a:xfrm>
            <a:prstGeom prst="rect">
              <a:avLst/>
            </a:prstGeom>
            <a:noFill/>
          </p:spPr>
          <p:txBody>
            <a:bodyPr wrap="square">
              <a:spAutoFit/>
            </a:bodyPr>
            <a:lstStyle/>
            <a:p>
              <a:pPr>
                <a:defRPr sz="1800" b="0" i="0" u="none" strike="noStrike" kern="0" cap="none" spc="0" baseline="0">
                  <a:solidFill>
                    <a:srgbClr val="000000"/>
                  </a:solidFill>
                  <a:uFillTx/>
                </a:defRPr>
              </a:pPr>
              <a:r>
                <a:rPr lang="fr-FR" sz="2400" dirty="0">
                  <a:solidFill>
                    <a:srgbClr val="000000"/>
                  </a:solidFill>
                  <a:latin typeface="Times New Roman" panose="02020603050405020304" pitchFamily="18" charset="0"/>
                  <a:cs typeface="Times New Roman" panose="02020603050405020304" pitchFamily="18" charset="0"/>
                </a:rPr>
                <a:t>Sa principale utilisation est de créer le pipeline CI/CD. </a:t>
              </a:r>
              <a:r>
                <a:rPr lang="fr-FR" sz="2400" b="0" i="0" dirty="0">
                  <a:effectLst/>
                  <a:latin typeface="Times New Roman" panose="02020603050405020304" pitchFamily="18" charset="0"/>
                  <a:cs typeface="Times New Roman" panose="02020603050405020304" pitchFamily="18" charset="0"/>
                </a:rPr>
                <a:t>Il permet d’effectuer l’intégration et le déploiement continus de manière automatique.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2400" dirty="0">
                <a:solidFill>
                  <a:srgbClr val="000000"/>
                </a:solidFill>
                <a:latin typeface="Times New Roman" panose="02020603050405020304" pitchFamily="18" charset="0"/>
                <a:cs typeface="Times New Roman" panose="02020603050405020304" pitchFamily="18" charset="0"/>
              </a:endParaRPr>
            </a:p>
          </p:txBody>
        </p:sp>
      </p:grpSp>
      <p:grpSp>
        <p:nvGrpSpPr>
          <p:cNvPr id="56" name="Groupe 55">
            <a:extLst>
              <a:ext uri="{FF2B5EF4-FFF2-40B4-BE49-F238E27FC236}">
                <a16:creationId xmlns:a16="http://schemas.microsoft.com/office/drawing/2014/main" id="{7D91F84F-B845-35BA-E6B2-68A8D0925179}"/>
              </a:ext>
            </a:extLst>
          </p:cNvPr>
          <p:cNvGrpSpPr/>
          <p:nvPr/>
        </p:nvGrpSpPr>
        <p:grpSpPr>
          <a:xfrm>
            <a:off x="1961047" y="3601199"/>
            <a:ext cx="9791230" cy="1057734"/>
            <a:chOff x="2313683" y="3752982"/>
            <a:chExt cx="9791230" cy="1057734"/>
          </a:xfrm>
        </p:grpSpPr>
        <p:sp>
          <p:nvSpPr>
            <p:cNvPr id="33" name="ZoneTexte 32">
              <a:extLst>
                <a:ext uri="{FF2B5EF4-FFF2-40B4-BE49-F238E27FC236}">
                  <a16:creationId xmlns:a16="http://schemas.microsoft.com/office/drawing/2014/main" id="{1F71AA47-8C60-881D-D301-CC065FB981DF}"/>
                </a:ext>
              </a:extLst>
            </p:cNvPr>
            <p:cNvSpPr txBox="1"/>
            <p:nvPr/>
          </p:nvSpPr>
          <p:spPr>
            <a:xfrm>
              <a:off x="3228082" y="3979719"/>
              <a:ext cx="8876831" cy="830997"/>
            </a:xfrm>
            <a:prstGeom prst="rect">
              <a:avLst/>
            </a:prstGeom>
            <a:noFill/>
          </p:spPr>
          <p:txBody>
            <a:bodyPr wrap="square">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0" baseline="0" dirty="0">
                  <a:solidFill>
                    <a:srgbClr val="000000"/>
                  </a:solidFill>
                  <a:uFillTx/>
                  <a:latin typeface="Times New Roman" panose="02020603050405020304" pitchFamily="18" charset="0"/>
                  <a:cs typeface="Times New Roman" panose="02020603050405020304" pitchFamily="18" charset="0"/>
                </a:rPr>
                <a:t>Possibilité d’utiliser des outils de conteneurisation comme Docker et Kubernetes avec Jenkins</a:t>
              </a:r>
            </a:p>
          </p:txBody>
        </p:sp>
        <p:pic>
          <p:nvPicPr>
            <p:cNvPr id="55" name="Graphique 54" descr="Ampoule et crayon avec un remplissage uni">
              <a:extLst>
                <a:ext uri="{FF2B5EF4-FFF2-40B4-BE49-F238E27FC236}">
                  <a16:creationId xmlns:a16="http://schemas.microsoft.com/office/drawing/2014/main" id="{FC2331A3-A5DA-E094-B6E0-646E155531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13683" y="3752982"/>
              <a:ext cx="914400" cy="914400"/>
            </a:xfrm>
            <a:prstGeom prst="rect">
              <a:avLst/>
            </a:prstGeom>
          </p:spPr>
        </p:pic>
      </p:grpSp>
      <p:grpSp>
        <p:nvGrpSpPr>
          <p:cNvPr id="6" name="Groupe 5">
            <a:extLst>
              <a:ext uri="{FF2B5EF4-FFF2-40B4-BE49-F238E27FC236}">
                <a16:creationId xmlns:a16="http://schemas.microsoft.com/office/drawing/2014/main" id="{7B710DE1-92DE-747D-57A8-45EAB74078F2}"/>
              </a:ext>
            </a:extLst>
          </p:cNvPr>
          <p:cNvGrpSpPr/>
          <p:nvPr/>
        </p:nvGrpSpPr>
        <p:grpSpPr>
          <a:xfrm>
            <a:off x="2875446" y="4978774"/>
            <a:ext cx="9791230" cy="1057734"/>
            <a:chOff x="2313683" y="3752982"/>
            <a:chExt cx="9791230" cy="1057734"/>
          </a:xfrm>
        </p:grpSpPr>
        <p:sp>
          <p:nvSpPr>
            <p:cNvPr id="7" name="ZoneTexte 6">
              <a:extLst>
                <a:ext uri="{FF2B5EF4-FFF2-40B4-BE49-F238E27FC236}">
                  <a16:creationId xmlns:a16="http://schemas.microsoft.com/office/drawing/2014/main" id="{1127D7F6-79FB-B429-3D1D-F3ACD1A48125}"/>
                </a:ext>
              </a:extLst>
            </p:cNvPr>
            <p:cNvSpPr txBox="1"/>
            <p:nvPr/>
          </p:nvSpPr>
          <p:spPr>
            <a:xfrm>
              <a:off x="3228082" y="3979719"/>
              <a:ext cx="8876831" cy="830997"/>
            </a:xfrm>
            <a:prstGeom prst="rect">
              <a:avLst/>
            </a:prstGeom>
            <a:noFill/>
          </p:spPr>
          <p:txBody>
            <a:bodyPr wrap="square">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0" baseline="0" dirty="0">
                  <a:solidFill>
                    <a:srgbClr val="000000"/>
                  </a:solidFill>
                  <a:uFillTx/>
                  <a:latin typeface="Times New Roman" panose="02020603050405020304" pitchFamily="18" charset="0"/>
                  <a:cs typeface="Times New Roman" panose="02020603050405020304" pitchFamily="18" charset="0"/>
                </a:rPr>
                <a:t>La création d’un pipeline Jenkins repose sur la création d’un fichier nommé </a:t>
              </a:r>
              <a:r>
                <a:rPr lang="fr-FR" sz="2400" b="0" i="0" u="none" strike="noStrike" kern="1200" cap="none" spc="0" baseline="0" dirty="0" err="1">
                  <a:solidFill>
                    <a:srgbClr val="000000"/>
                  </a:solidFill>
                  <a:uFillTx/>
                  <a:latin typeface="Times New Roman" panose="02020603050405020304" pitchFamily="18" charset="0"/>
                  <a:cs typeface="Times New Roman" panose="02020603050405020304" pitchFamily="18" charset="0"/>
                </a:rPr>
                <a:t>Jenkinsfile</a:t>
              </a:r>
              <a:r>
                <a:rPr lang="fr-FR" sz="2400" b="0" i="0" u="none" strike="noStrike" kern="1200" cap="none" spc="0" baseline="0" dirty="0">
                  <a:solidFill>
                    <a:srgbClr val="000000"/>
                  </a:solidFill>
                  <a:uFillTx/>
                  <a:latin typeface="Times New Roman" panose="02020603050405020304" pitchFamily="18" charset="0"/>
                  <a:cs typeface="Times New Roman" panose="02020603050405020304" pitchFamily="18" charset="0"/>
                </a:rPr>
                <a:t>.</a:t>
              </a:r>
            </a:p>
          </p:txBody>
        </p:sp>
        <p:pic>
          <p:nvPicPr>
            <p:cNvPr id="8" name="Graphique 7" descr="Ampoule et crayon avec un remplissage uni">
              <a:extLst>
                <a:ext uri="{FF2B5EF4-FFF2-40B4-BE49-F238E27FC236}">
                  <a16:creationId xmlns:a16="http://schemas.microsoft.com/office/drawing/2014/main" id="{444A0042-8000-9B02-0428-54A44C82D7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13683" y="3752982"/>
              <a:ext cx="914400" cy="914400"/>
            </a:xfrm>
            <a:prstGeom prst="rect">
              <a:avLst/>
            </a:prstGeom>
          </p:spPr>
        </p:pic>
      </p:grpSp>
    </p:spTree>
    <p:extLst>
      <p:ext uri="{BB962C8B-B14F-4D97-AF65-F5344CB8AC3E}">
        <p14:creationId xmlns:p14="http://schemas.microsoft.com/office/powerpoint/2010/main" val="47611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arn(inVertic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 calcmode="lin" valueType="num">
                                      <p:cBhvr>
                                        <p:cTn id="12" dur="1000" fill="hold"/>
                                        <p:tgtEl>
                                          <p:spTgt spid="58"/>
                                        </p:tgtEl>
                                        <p:attrNameLst>
                                          <p:attrName>ppt_w</p:attrName>
                                        </p:attrNameLst>
                                      </p:cBhvr>
                                      <p:tavLst>
                                        <p:tav tm="0">
                                          <p:val>
                                            <p:fltVal val="0"/>
                                          </p:val>
                                        </p:tav>
                                        <p:tav tm="100000">
                                          <p:val>
                                            <p:strVal val="#ppt_w"/>
                                          </p:val>
                                        </p:tav>
                                      </p:tavLst>
                                    </p:anim>
                                    <p:anim calcmode="lin" valueType="num">
                                      <p:cBhvr>
                                        <p:cTn id="13" dur="1000" fill="hold"/>
                                        <p:tgtEl>
                                          <p:spTgt spid="58"/>
                                        </p:tgtEl>
                                        <p:attrNameLst>
                                          <p:attrName>ppt_h</p:attrName>
                                        </p:attrNameLst>
                                      </p:cBhvr>
                                      <p:tavLst>
                                        <p:tav tm="0">
                                          <p:val>
                                            <p:fltVal val="0"/>
                                          </p:val>
                                        </p:tav>
                                        <p:tav tm="100000">
                                          <p:val>
                                            <p:strVal val="#ppt_h"/>
                                          </p:val>
                                        </p:tav>
                                      </p:tavLst>
                                    </p:anim>
                                    <p:anim calcmode="lin" valueType="num">
                                      <p:cBhvr>
                                        <p:cTn id="14" dur="1000" fill="hold"/>
                                        <p:tgtEl>
                                          <p:spTgt spid="58"/>
                                        </p:tgtEl>
                                        <p:attrNameLst>
                                          <p:attrName>style.rotation</p:attrName>
                                        </p:attrNameLst>
                                      </p:cBhvr>
                                      <p:tavLst>
                                        <p:tav tm="0">
                                          <p:val>
                                            <p:fltVal val="90"/>
                                          </p:val>
                                        </p:tav>
                                        <p:tav tm="100000">
                                          <p:val>
                                            <p:fltVal val="0"/>
                                          </p:val>
                                        </p:tav>
                                      </p:tavLst>
                                    </p:anim>
                                    <p:animEffect transition="in" filter="fade">
                                      <p:cBhvr>
                                        <p:cTn id="15" dur="1000"/>
                                        <p:tgtEl>
                                          <p:spTgt spid="58"/>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57"/>
                                        </p:tgtEl>
                                        <p:attrNameLst>
                                          <p:attrName>style.visibility</p:attrName>
                                        </p:attrNameLst>
                                      </p:cBhvr>
                                      <p:to>
                                        <p:strVal val="visible"/>
                                      </p:to>
                                    </p:set>
                                    <p:anim calcmode="lin" valueType="num">
                                      <p:cBhvr>
                                        <p:cTn id="20" dur="1000" fill="hold"/>
                                        <p:tgtEl>
                                          <p:spTgt spid="57"/>
                                        </p:tgtEl>
                                        <p:attrNameLst>
                                          <p:attrName>ppt_w</p:attrName>
                                        </p:attrNameLst>
                                      </p:cBhvr>
                                      <p:tavLst>
                                        <p:tav tm="0">
                                          <p:val>
                                            <p:fltVal val="0"/>
                                          </p:val>
                                        </p:tav>
                                        <p:tav tm="100000">
                                          <p:val>
                                            <p:strVal val="#ppt_w"/>
                                          </p:val>
                                        </p:tav>
                                      </p:tavLst>
                                    </p:anim>
                                    <p:anim calcmode="lin" valueType="num">
                                      <p:cBhvr>
                                        <p:cTn id="21" dur="1000" fill="hold"/>
                                        <p:tgtEl>
                                          <p:spTgt spid="57"/>
                                        </p:tgtEl>
                                        <p:attrNameLst>
                                          <p:attrName>ppt_h</p:attrName>
                                        </p:attrNameLst>
                                      </p:cBhvr>
                                      <p:tavLst>
                                        <p:tav tm="0">
                                          <p:val>
                                            <p:fltVal val="0"/>
                                          </p:val>
                                        </p:tav>
                                        <p:tav tm="100000">
                                          <p:val>
                                            <p:strVal val="#ppt_h"/>
                                          </p:val>
                                        </p:tav>
                                      </p:tavLst>
                                    </p:anim>
                                    <p:anim calcmode="lin" valueType="num">
                                      <p:cBhvr>
                                        <p:cTn id="22" dur="1000" fill="hold"/>
                                        <p:tgtEl>
                                          <p:spTgt spid="57"/>
                                        </p:tgtEl>
                                        <p:attrNameLst>
                                          <p:attrName>style.rotation</p:attrName>
                                        </p:attrNameLst>
                                      </p:cBhvr>
                                      <p:tavLst>
                                        <p:tav tm="0">
                                          <p:val>
                                            <p:fltVal val="90"/>
                                          </p:val>
                                        </p:tav>
                                        <p:tav tm="100000">
                                          <p:val>
                                            <p:fltVal val="0"/>
                                          </p:val>
                                        </p:tav>
                                      </p:tavLst>
                                    </p:anim>
                                    <p:animEffect transition="in" filter="fade">
                                      <p:cBhvr>
                                        <p:cTn id="23" dur="1000"/>
                                        <p:tgtEl>
                                          <p:spTgt spid="57"/>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56"/>
                                        </p:tgtEl>
                                        <p:attrNameLst>
                                          <p:attrName>style.visibility</p:attrName>
                                        </p:attrNameLst>
                                      </p:cBhvr>
                                      <p:to>
                                        <p:strVal val="visible"/>
                                      </p:to>
                                    </p:set>
                                    <p:anim calcmode="lin" valueType="num">
                                      <p:cBhvr>
                                        <p:cTn id="28" dur="1000" fill="hold"/>
                                        <p:tgtEl>
                                          <p:spTgt spid="56"/>
                                        </p:tgtEl>
                                        <p:attrNameLst>
                                          <p:attrName>ppt_w</p:attrName>
                                        </p:attrNameLst>
                                      </p:cBhvr>
                                      <p:tavLst>
                                        <p:tav tm="0">
                                          <p:val>
                                            <p:fltVal val="0"/>
                                          </p:val>
                                        </p:tav>
                                        <p:tav tm="100000">
                                          <p:val>
                                            <p:strVal val="#ppt_w"/>
                                          </p:val>
                                        </p:tav>
                                      </p:tavLst>
                                    </p:anim>
                                    <p:anim calcmode="lin" valueType="num">
                                      <p:cBhvr>
                                        <p:cTn id="29" dur="1000" fill="hold"/>
                                        <p:tgtEl>
                                          <p:spTgt spid="56"/>
                                        </p:tgtEl>
                                        <p:attrNameLst>
                                          <p:attrName>ppt_h</p:attrName>
                                        </p:attrNameLst>
                                      </p:cBhvr>
                                      <p:tavLst>
                                        <p:tav tm="0">
                                          <p:val>
                                            <p:fltVal val="0"/>
                                          </p:val>
                                        </p:tav>
                                        <p:tav tm="100000">
                                          <p:val>
                                            <p:strVal val="#ppt_h"/>
                                          </p:val>
                                        </p:tav>
                                      </p:tavLst>
                                    </p:anim>
                                    <p:anim calcmode="lin" valueType="num">
                                      <p:cBhvr>
                                        <p:cTn id="30" dur="1000" fill="hold"/>
                                        <p:tgtEl>
                                          <p:spTgt spid="56"/>
                                        </p:tgtEl>
                                        <p:attrNameLst>
                                          <p:attrName>style.rotation</p:attrName>
                                        </p:attrNameLst>
                                      </p:cBhvr>
                                      <p:tavLst>
                                        <p:tav tm="0">
                                          <p:val>
                                            <p:fltVal val="90"/>
                                          </p:val>
                                        </p:tav>
                                        <p:tav tm="100000">
                                          <p:val>
                                            <p:fltVal val="0"/>
                                          </p:val>
                                        </p:tav>
                                      </p:tavLst>
                                    </p:anim>
                                    <p:animEffect transition="in" filter="fade">
                                      <p:cBhvr>
                                        <p:cTn id="31" dur="1000"/>
                                        <p:tgtEl>
                                          <p:spTgt spid="56"/>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1000" fill="hold"/>
                                        <p:tgtEl>
                                          <p:spTgt spid="6"/>
                                        </p:tgtEl>
                                        <p:attrNameLst>
                                          <p:attrName>ppt_w</p:attrName>
                                        </p:attrNameLst>
                                      </p:cBhvr>
                                      <p:tavLst>
                                        <p:tav tm="0">
                                          <p:val>
                                            <p:fltVal val="0"/>
                                          </p:val>
                                        </p:tav>
                                        <p:tav tm="100000">
                                          <p:val>
                                            <p:strVal val="#ppt_w"/>
                                          </p:val>
                                        </p:tav>
                                      </p:tavLst>
                                    </p:anim>
                                    <p:anim calcmode="lin" valueType="num">
                                      <p:cBhvr>
                                        <p:cTn id="37" dur="1000" fill="hold"/>
                                        <p:tgtEl>
                                          <p:spTgt spid="6"/>
                                        </p:tgtEl>
                                        <p:attrNameLst>
                                          <p:attrName>ppt_h</p:attrName>
                                        </p:attrNameLst>
                                      </p:cBhvr>
                                      <p:tavLst>
                                        <p:tav tm="0">
                                          <p:val>
                                            <p:fltVal val="0"/>
                                          </p:val>
                                        </p:tav>
                                        <p:tav tm="100000">
                                          <p:val>
                                            <p:strVal val="#ppt_h"/>
                                          </p:val>
                                        </p:tav>
                                      </p:tavLst>
                                    </p:anim>
                                    <p:anim calcmode="lin" valueType="num">
                                      <p:cBhvr>
                                        <p:cTn id="38" dur="1000" fill="hold"/>
                                        <p:tgtEl>
                                          <p:spTgt spid="6"/>
                                        </p:tgtEl>
                                        <p:attrNameLst>
                                          <p:attrName>style.rotation</p:attrName>
                                        </p:attrNameLst>
                                      </p:cBhvr>
                                      <p:tavLst>
                                        <p:tav tm="0">
                                          <p:val>
                                            <p:fltVal val="90"/>
                                          </p:val>
                                        </p:tav>
                                        <p:tav tm="100000">
                                          <p:val>
                                            <p:fltVal val="0"/>
                                          </p:val>
                                        </p:tav>
                                      </p:tavLst>
                                    </p:anim>
                                    <p:animEffect transition="in" filter="fade">
                                      <p:cBhvr>
                                        <p:cTn id="3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F272CB9A-11DA-403F-8A2C-8ACABB9E55E3}"/>
              </a:ext>
            </a:extLst>
          </p:cNvPr>
          <p:cNvCxnSpPr/>
          <p:nvPr/>
        </p:nvCxnSpPr>
        <p:spPr>
          <a:xfrm>
            <a:off x="6175088"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7E87360-F24A-47BA-928F-2F0179FA8620}"/>
              </a:ext>
            </a:extLst>
          </p:cNvPr>
          <p:cNvCxnSpPr/>
          <p:nvPr/>
        </p:nvCxnSpPr>
        <p:spPr>
          <a:xfrm>
            <a:off x="8413015"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5" name="Arc 44">
            <a:extLst>
              <a:ext uri="{FF2B5EF4-FFF2-40B4-BE49-F238E27FC236}">
                <a16:creationId xmlns:a16="http://schemas.microsoft.com/office/drawing/2014/main" id="{E3730103-7F8D-4792-83EE-5FFC4A5D2274}"/>
              </a:ext>
            </a:extLst>
          </p:cNvPr>
          <p:cNvSpPr/>
          <p:nvPr/>
        </p:nvSpPr>
        <p:spPr>
          <a:xfrm rot="5400000">
            <a:off x="7906257" y="3535738"/>
            <a:ext cx="919162" cy="919162"/>
          </a:xfrm>
          <a:prstGeom prst="arc">
            <a:avLst>
              <a:gd name="adj1" fmla="val 5420354"/>
              <a:gd name="adj2" fmla="val 10853341"/>
            </a:avLst>
          </a:prstGeom>
          <a:ln w="19050">
            <a:solidFill>
              <a:srgbClr val="1C7CB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Oval 45">
            <a:extLst>
              <a:ext uri="{FF2B5EF4-FFF2-40B4-BE49-F238E27FC236}">
                <a16:creationId xmlns:a16="http://schemas.microsoft.com/office/drawing/2014/main" id="{86694F26-80D5-467D-94C4-C9C860517F5F}"/>
              </a:ext>
            </a:extLst>
          </p:cNvPr>
          <p:cNvSpPr/>
          <p:nvPr/>
        </p:nvSpPr>
        <p:spPr>
          <a:xfrm>
            <a:off x="8270588" y="3900069"/>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ircle: Hollow 46">
            <a:extLst>
              <a:ext uri="{FF2B5EF4-FFF2-40B4-BE49-F238E27FC236}">
                <a16:creationId xmlns:a16="http://schemas.microsoft.com/office/drawing/2014/main" id="{B0789B4A-0620-4211-9109-6DBE9A07FE51}"/>
              </a:ext>
            </a:extLst>
          </p:cNvPr>
          <p:cNvSpPr/>
          <p:nvPr/>
        </p:nvSpPr>
        <p:spPr>
          <a:xfrm>
            <a:off x="8151525" y="3781006"/>
            <a:ext cx="428626" cy="428626"/>
          </a:xfrm>
          <a:prstGeom prst="donut">
            <a:avLst>
              <a:gd name="adj" fmla="val 5281"/>
            </a:avLst>
          </a:prstGeom>
          <a:solidFill>
            <a:srgbClr val="1C7CBB"/>
          </a:solidFill>
          <a:ln>
            <a:solidFill>
              <a:srgbClr val="1C7C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Circle: Hollow 47">
            <a:extLst>
              <a:ext uri="{FF2B5EF4-FFF2-40B4-BE49-F238E27FC236}">
                <a16:creationId xmlns:a16="http://schemas.microsoft.com/office/drawing/2014/main" id="{9C63B36C-028C-4461-9179-02E81EA9B830}"/>
              </a:ext>
            </a:extLst>
          </p:cNvPr>
          <p:cNvSpPr/>
          <p:nvPr/>
        </p:nvSpPr>
        <p:spPr>
          <a:xfrm>
            <a:off x="8018653" y="3648134"/>
            <a:ext cx="694370" cy="694370"/>
          </a:xfrm>
          <a:prstGeom prst="donut">
            <a:avLst>
              <a:gd name="adj" fmla="val 2879"/>
            </a:avLst>
          </a:prstGeom>
          <a:solidFill>
            <a:schemeClr val="bg1">
              <a:lumMod val="65000"/>
            </a:schemeClr>
          </a:solidFill>
          <a:ln>
            <a:solidFill>
              <a:srgbClr val="1C7C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15E6C7CE-0DCB-4A82-B08E-519AC3270B85}"/>
              </a:ext>
            </a:extLst>
          </p:cNvPr>
          <p:cNvCxnSpPr>
            <a:cxnSpLocks/>
          </p:cNvCxnSpPr>
          <p:nvPr/>
        </p:nvCxnSpPr>
        <p:spPr>
          <a:xfrm flipV="1">
            <a:off x="8365839" y="2614747"/>
            <a:ext cx="0" cy="1033387"/>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4CFE38F3-7830-46D8-95EE-69DB62ED465D}"/>
              </a:ext>
            </a:extLst>
          </p:cNvPr>
          <p:cNvSpPr/>
          <p:nvPr/>
        </p:nvSpPr>
        <p:spPr>
          <a:xfrm>
            <a:off x="8303718" y="2568391"/>
            <a:ext cx="124240" cy="12424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4337E62-7F21-4CD3-9B0D-507A64DF7728}"/>
              </a:ext>
            </a:extLst>
          </p:cNvPr>
          <p:cNvSpPr txBox="1"/>
          <p:nvPr/>
        </p:nvSpPr>
        <p:spPr>
          <a:xfrm>
            <a:off x="6804945" y="1947709"/>
            <a:ext cx="3201043" cy="369332"/>
          </a:xfrm>
          <a:prstGeom prst="rect">
            <a:avLst/>
          </a:prstGeom>
          <a:noFill/>
        </p:spPr>
        <p:txBody>
          <a:bodyPr wrap="square" rtlCol="0">
            <a:spAutoFit/>
          </a:bodyPr>
          <a:lstStyle/>
          <a:p>
            <a:pPr algn="ctr"/>
            <a:r>
              <a:rPr lang="en-US" dirty="0">
                <a:solidFill>
                  <a:srgbClr val="1C7CBB"/>
                </a:solidFill>
                <a:latin typeface="Century Gothic" panose="020B0502020202020204" pitchFamily="34" charset="0"/>
              </a:rPr>
              <a:t>FONCTIONNEMENT</a:t>
            </a:r>
          </a:p>
        </p:txBody>
      </p:sp>
      <p:grpSp>
        <p:nvGrpSpPr>
          <p:cNvPr id="4" name="Groupe 3">
            <a:extLst>
              <a:ext uri="{FF2B5EF4-FFF2-40B4-BE49-F238E27FC236}">
                <a16:creationId xmlns:a16="http://schemas.microsoft.com/office/drawing/2014/main" id="{00ECEFBC-DAE2-5F27-4433-C502ABD105F4}"/>
              </a:ext>
            </a:extLst>
          </p:cNvPr>
          <p:cNvGrpSpPr/>
          <p:nvPr/>
        </p:nvGrpSpPr>
        <p:grpSpPr>
          <a:xfrm>
            <a:off x="9655100" y="3535738"/>
            <a:ext cx="2549299" cy="2676638"/>
            <a:chOff x="9655100" y="3535738"/>
            <a:chExt cx="2549299" cy="2676638"/>
          </a:xfrm>
        </p:grpSpPr>
        <p:cxnSp>
          <p:nvCxnSpPr>
            <p:cNvPr id="63" name="Straight Connector 62">
              <a:extLst>
                <a:ext uri="{FF2B5EF4-FFF2-40B4-BE49-F238E27FC236}">
                  <a16:creationId xmlns:a16="http://schemas.microsoft.com/office/drawing/2014/main" id="{08346D99-21A2-4F27-AB30-6BF25A60C3AC}"/>
                </a:ext>
              </a:extLst>
            </p:cNvPr>
            <p:cNvCxnSpPr>
              <a:cxnSpLocks/>
            </p:cNvCxnSpPr>
            <p:nvPr/>
          </p:nvCxnSpPr>
          <p:spPr>
            <a:xfrm>
              <a:off x="10665885" y="3995319"/>
              <a:ext cx="153851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3" name="Arc 52">
              <a:extLst>
                <a:ext uri="{FF2B5EF4-FFF2-40B4-BE49-F238E27FC236}">
                  <a16:creationId xmlns:a16="http://schemas.microsoft.com/office/drawing/2014/main" id="{FC85B459-7BA2-4C61-9178-E1CE5EFAEC56}"/>
                </a:ext>
              </a:extLst>
            </p:cNvPr>
            <p:cNvSpPr/>
            <p:nvPr/>
          </p:nvSpPr>
          <p:spPr>
            <a:xfrm>
              <a:off x="10144184"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Oval 54">
              <a:extLst>
                <a:ext uri="{FF2B5EF4-FFF2-40B4-BE49-F238E27FC236}">
                  <a16:creationId xmlns:a16="http://schemas.microsoft.com/office/drawing/2014/main" id="{4A6EEA54-5314-432F-B5DF-B223248AB8AA}"/>
                </a:ext>
              </a:extLst>
            </p:cNvPr>
            <p:cNvSpPr/>
            <p:nvPr/>
          </p:nvSpPr>
          <p:spPr>
            <a:xfrm>
              <a:off x="10508515" y="3900069"/>
              <a:ext cx="190500" cy="1905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ircle: Hollow 55">
              <a:extLst>
                <a:ext uri="{FF2B5EF4-FFF2-40B4-BE49-F238E27FC236}">
                  <a16:creationId xmlns:a16="http://schemas.microsoft.com/office/drawing/2014/main" id="{0C983C23-7914-456E-AA37-90FEEBD851C0}"/>
                </a:ext>
              </a:extLst>
            </p:cNvPr>
            <p:cNvSpPr/>
            <p:nvPr/>
          </p:nvSpPr>
          <p:spPr>
            <a:xfrm>
              <a:off x="10389452" y="3781006"/>
              <a:ext cx="428626" cy="428626"/>
            </a:xfrm>
            <a:prstGeom prst="donut">
              <a:avLst>
                <a:gd name="adj" fmla="val 5281"/>
              </a:avLst>
            </a:prstGeom>
            <a:solidFill>
              <a:schemeClr val="accent6">
                <a:lumMod val="5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Circle: Hollow 56">
              <a:extLst>
                <a:ext uri="{FF2B5EF4-FFF2-40B4-BE49-F238E27FC236}">
                  <a16:creationId xmlns:a16="http://schemas.microsoft.com/office/drawing/2014/main" id="{CD810234-B3DF-4AE8-B7F5-9B91C3FEE8A3}"/>
                </a:ext>
              </a:extLst>
            </p:cNvPr>
            <p:cNvSpPr/>
            <p:nvPr/>
          </p:nvSpPr>
          <p:spPr>
            <a:xfrm>
              <a:off x="10256580"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8" name="Straight Connector 57">
              <a:extLst>
                <a:ext uri="{FF2B5EF4-FFF2-40B4-BE49-F238E27FC236}">
                  <a16:creationId xmlns:a16="http://schemas.microsoft.com/office/drawing/2014/main" id="{A61A79A1-830D-43A5-991E-41089FE309F5}"/>
                </a:ext>
              </a:extLst>
            </p:cNvPr>
            <p:cNvCxnSpPr>
              <a:cxnSpLocks/>
            </p:cNvCxnSpPr>
            <p:nvPr/>
          </p:nvCxnSpPr>
          <p:spPr>
            <a:xfrm flipV="1">
              <a:off x="10603766" y="4342505"/>
              <a:ext cx="0" cy="103338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91D217BA-6735-41FC-ADDE-ADA84BF5E891}"/>
                </a:ext>
              </a:extLst>
            </p:cNvPr>
            <p:cNvSpPr/>
            <p:nvPr/>
          </p:nvSpPr>
          <p:spPr>
            <a:xfrm>
              <a:off x="10541645" y="5350759"/>
              <a:ext cx="124240" cy="12424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8710CEB2-4E11-44C6-A201-5DCB3EA9A265}"/>
                </a:ext>
              </a:extLst>
            </p:cNvPr>
            <p:cNvSpPr txBox="1"/>
            <p:nvPr/>
          </p:nvSpPr>
          <p:spPr>
            <a:xfrm>
              <a:off x="9951303" y="5590692"/>
              <a:ext cx="1829109" cy="369332"/>
            </a:xfrm>
            <a:prstGeom prst="rect">
              <a:avLst/>
            </a:prstGeom>
            <a:noFill/>
          </p:spPr>
          <p:txBody>
            <a:bodyPr wrap="square" rtlCol="0">
              <a:spAutoFit/>
            </a:bodyPr>
            <a:lstStyle/>
            <a:p>
              <a:r>
                <a:rPr lang="en-US" dirty="0">
                  <a:solidFill>
                    <a:schemeClr val="bg2">
                      <a:lumMod val="50000"/>
                    </a:schemeClr>
                  </a:solidFill>
                  <a:latin typeface="Century Gothic" panose="020B0502020202020204" pitchFamily="34" charset="0"/>
                </a:rPr>
                <a:t>CONCLUSION</a:t>
              </a:r>
              <a:endParaRPr lang="en-US" sz="1400" dirty="0">
                <a:solidFill>
                  <a:schemeClr val="bg2">
                    <a:lumMod val="50000"/>
                  </a:schemeClr>
                </a:solidFill>
                <a:latin typeface="Century Gothic" panose="020B0502020202020204" pitchFamily="34" charset="0"/>
              </a:endParaRPr>
            </a:p>
          </p:txBody>
        </p:sp>
        <p:cxnSp>
          <p:nvCxnSpPr>
            <p:cNvPr id="67" name="Straight Connector 66">
              <a:extLst>
                <a:ext uri="{FF2B5EF4-FFF2-40B4-BE49-F238E27FC236}">
                  <a16:creationId xmlns:a16="http://schemas.microsoft.com/office/drawing/2014/main" id="{E7FD0854-B613-4503-8F9F-7EBA21977DB6}"/>
                </a:ext>
              </a:extLst>
            </p:cNvPr>
            <p:cNvCxnSpPr>
              <a:cxnSpLocks/>
            </p:cNvCxnSpPr>
            <p:nvPr/>
          </p:nvCxnSpPr>
          <p:spPr>
            <a:xfrm>
              <a:off x="9655100" y="6212376"/>
              <a:ext cx="204886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9" name="Straight Connector 68">
            <a:extLst>
              <a:ext uri="{FF2B5EF4-FFF2-40B4-BE49-F238E27FC236}">
                <a16:creationId xmlns:a16="http://schemas.microsoft.com/office/drawing/2014/main" id="{3FE4C8AC-856E-47A1-86C3-D3143F6DF56B}"/>
              </a:ext>
            </a:extLst>
          </p:cNvPr>
          <p:cNvCxnSpPr>
            <a:cxnSpLocks/>
          </p:cNvCxnSpPr>
          <p:nvPr/>
        </p:nvCxnSpPr>
        <p:spPr>
          <a:xfrm>
            <a:off x="7328027" y="1835312"/>
            <a:ext cx="2048865"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grpSp>
        <p:nvGrpSpPr>
          <p:cNvPr id="5" name="Groupe 4">
            <a:extLst>
              <a:ext uri="{FF2B5EF4-FFF2-40B4-BE49-F238E27FC236}">
                <a16:creationId xmlns:a16="http://schemas.microsoft.com/office/drawing/2014/main" id="{2E03E9B1-A338-4399-5459-DB132C6A713F}"/>
              </a:ext>
            </a:extLst>
          </p:cNvPr>
          <p:cNvGrpSpPr/>
          <p:nvPr/>
        </p:nvGrpSpPr>
        <p:grpSpPr>
          <a:xfrm>
            <a:off x="0" y="771837"/>
            <a:ext cx="7775609" cy="5440539"/>
            <a:chOff x="0" y="771837"/>
            <a:chExt cx="7775609" cy="5440539"/>
          </a:xfrm>
        </p:grpSpPr>
        <p:cxnSp>
          <p:nvCxnSpPr>
            <p:cNvPr id="7" name="Straight Connector 6">
              <a:extLst>
                <a:ext uri="{FF2B5EF4-FFF2-40B4-BE49-F238E27FC236}">
                  <a16:creationId xmlns:a16="http://schemas.microsoft.com/office/drawing/2014/main" id="{6AB54977-33F8-4105-824C-3D0C493D5B00}"/>
                </a:ext>
              </a:extLst>
            </p:cNvPr>
            <p:cNvCxnSpPr>
              <a:cxnSpLocks/>
            </p:cNvCxnSpPr>
            <p:nvPr/>
          </p:nvCxnSpPr>
          <p:spPr>
            <a:xfrm>
              <a:off x="0" y="3995319"/>
              <a:ext cx="153851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23F98E-5FFF-4701-A99F-87B202C66033}"/>
                </a:ext>
              </a:extLst>
            </p:cNvPr>
            <p:cNvSpPr txBox="1"/>
            <p:nvPr/>
          </p:nvSpPr>
          <p:spPr>
            <a:xfrm>
              <a:off x="9656" y="5590692"/>
              <a:ext cx="3201043" cy="369332"/>
            </a:xfrm>
            <a:prstGeom prst="rect">
              <a:avLst/>
            </a:prstGeom>
            <a:noFill/>
          </p:spPr>
          <p:txBody>
            <a:bodyPr wrap="square" rtlCol="0">
              <a:spAutoFit/>
            </a:bodyPr>
            <a:lstStyle/>
            <a:p>
              <a:pPr algn="ctr"/>
              <a:r>
                <a:rPr lang="en-US" dirty="0">
                  <a:solidFill>
                    <a:schemeClr val="bg2">
                      <a:lumMod val="50000"/>
                    </a:schemeClr>
                  </a:solidFill>
                  <a:latin typeface="Century Gothic" panose="020B0502020202020204" pitchFamily="34" charset="0"/>
                </a:rPr>
                <a:t>INTRODUCTION</a:t>
              </a:r>
            </a:p>
          </p:txBody>
        </p:sp>
        <p:grpSp>
          <p:nvGrpSpPr>
            <p:cNvPr id="3" name="Groupe 2">
              <a:extLst>
                <a:ext uri="{FF2B5EF4-FFF2-40B4-BE49-F238E27FC236}">
                  <a16:creationId xmlns:a16="http://schemas.microsoft.com/office/drawing/2014/main" id="{480D91F1-F736-2092-EF88-CF5562AEFA6A}"/>
                </a:ext>
              </a:extLst>
            </p:cNvPr>
            <p:cNvGrpSpPr/>
            <p:nvPr/>
          </p:nvGrpSpPr>
          <p:grpSpPr>
            <a:xfrm>
              <a:off x="651657" y="771837"/>
              <a:ext cx="7123952" cy="5440539"/>
              <a:chOff x="651657" y="771837"/>
              <a:chExt cx="7123952" cy="5440539"/>
            </a:xfrm>
          </p:grpSpPr>
          <p:cxnSp>
            <p:nvCxnSpPr>
              <p:cNvPr id="28" name="Straight Connector 27">
                <a:extLst>
                  <a:ext uri="{FF2B5EF4-FFF2-40B4-BE49-F238E27FC236}">
                    <a16:creationId xmlns:a16="http://schemas.microsoft.com/office/drawing/2014/main" id="{892DD698-41EA-44B3-A338-53428D7D5050}"/>
                  </a:ext>
                </a:extLst>
              </p:cNvPr>
              <p:cNvCxnSpPr/>
              <p:nvPr/>
            </p:nvCxnSpPr>
            <p:spPr>
              <a:xfrm>
                <a:off x="3911339"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41C71E-E08E-4C35-AF33-12A46FFB4E28}"/>
                  </a:ext>
                </a:extLst>
              </p:cNvPr>
              <p:cNvCxnSpPr/>
              <p:nvPr/>
            </p:nvCxnSpPr>
            <p:spPr>
              <a:xfrm>
                <a:off x="1657906"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Arc 10">
                <a:extLst>
                  <a:ext uri="{FF2B5EF4-FFF2-40B4-BE49-F238E27FC236}">
                    <a16:creationId xmlns:a16="http://schemas.microsoft.com/office/drawing/2014/main" id="{AF54DAFC-72BF-4C18-B451-30110FC8EBCC}"/>
                  </a:ext>
                </a:extLst>
              </p:cNvPr>
              <p:cNvSpPr/>
              <p:nvPr/>
            </p:nvSpPr>
            <p:spPr>
              <a:xfrm>
                <a:off x="1150597"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Oval 7">
                <a:extLst>
                  <a:ext uri="{FF2B5EF4-FFF2-40B4-BE49-F238E27FC236}">
                    <a16:creationId xmlns:a16="http://schemas.microsoft.com/office/drawing/2014/main" id="{BADB8234-7655-4312-99D5-ACC91B4B894B}"/>
                  </a:ext>
                </a:extLst>
              </p:cNvPr>
              <p:cNvSpPr/>
              <p:nvPr/>
            </p:nvSpPr>
            <p:spPr>
              <a:xfrm>
                <a:off x="1514928" y="3900069"/>
                <a:ext cx="190500" cy="1905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ircle: Hollow 8">
                <a:extLst>
                  <a:ext uri="{FF2B5EF4-FFF2-40B4-BE49-F238E27FC236}">
                    <a16:creationId xmlns:a16="http://schemas.microsoft.com/office/drawing/2014/main" id="{868629C6-9D56-44C4-A90C-D16F2E7AA94B}"/>
                  </a:ext>
                </a:extLst>
              </p:cNvPr>
              <p:cNvSpPr/>
              <p:nvPr/>
            </p:nvSpPr>
            <p:spPr>
              <a:xfrm>
                <a:off x="1395865" y="3781006"/>
                <a:ext cx="428626" cy="428626"/>
              </a:xfrm>
              <a:prstGeom prst="donut">
                <a:avLst>
                  <a:gd name="adj" fmla="val 5281"/>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ircle: Hollow 9">
                <a:extLst>
                  <a:ext uri="{FF2B5EF4-FFF2-40B4-BE49-F238E27FC236}">
                    <a16:creationId xmlns:a16="http://schemas.microsoft.com/office/drawing/2014/main" id="{1E0E5245-3E9D-45CB-A2A2-78E37536928E}"/>
                  </a:ext>
                </a:extLst>
              </p:cNvPr>
              <p:cNvSpPr/>
              <p:nvPr/>
            </p:nvSpPr>
            <p:spPr>
              <a:xfrm>
                <a:off x="1262993"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Straight Connector 11">
                <a:extLst>
                  <a:ext uri="{FF2B5EF4-FFF2-40B4-BE49-F238E27FC236}">
                    <a16:creationId xmlns:a16="http://schemas.microsoft.com/office/drawing/2014/main" id="{1B8353AA-1A28-4FAD-AF44-130B899BAAE4}"/>
                  </a:ext>
                </a:extLst>
              </p:cNvPr>
              <p:cNvCxnSpPr>
                <a:cxnSpLocks/>
              </p:cNvCxnSpPr>
              <p:nvPr/>
            </p:nvCxnSpPr>
            <p:spPr>
              <a:xfrm flipV="1">
                <a:off x="1610179" y="4342505"/>
                <a:ext cx="0" cy="1033387"/>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6B49B4F-63E8-4430-9059-553CBCA3AB43}"/>
                  </a:ext>
                </a:extLst>
              </p:cNvPr>
              <p:cNvSpPr/>
              <p:nvPr/>
            </p:nvSpPr>
            <p:spPr>
              <a:xfrm>
                <a:off x="1548058" y="5350759"/>
                <a:ext cx="124240" cy="124240"/>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a:extLst>
                  <a:ext uri="{FF2B5EF4-FFF2-40B4-BE49-F238E27FC236}">
                    <a16:creationId xmlns:a16="http://schemas.microsoft.com/office/drawing/2014/main" id="{B54B9C7B-4DA7-40E1-B723-68758EB971FE}"/>
                  </a:ext>
                </a:extLst>
              </p:cNvPr>
              <p:cNvSpPr/>
              <p:nvPr/>
            </p:nvSpPr>
            <p:spPr>
              <a:xfrm rot="5400000">
                <a:off x="3389075"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Oval 19">
                <a:extLst>
                  <a:ext uri="{FF2B5EF4-FFF2-40B4-BE49-F238E27FC236}">
                    <a16:creationId xmlns:a16="http://schemas.microsoft.com/office/drawing/2014/main" id="{037A3CB3-AA60-41C6-B92B-B84EC0A87E61}"/>
                  </a:ext>
                </a:extLst>
              </p:cNvPr>
              <p:cNvSpPr/>
              <p:nvPr/>
            </p:nvSpPr>
            <p:spPr>
              <a:xfrm>
                <a:off x="3753406" y="3900069"/>
                <a:ext cx="190500" cy="1905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ircle: Hollow 20">
                <a:extLst>
                  <a:ext uri="{FF2B5EF4-FFF2-40B4-BE49-F238E27FC236}">
                    <a16:creationId xmlns:a16="http://schemas.microsoft.com/office/drawing/2014/main" id="{5AB77009-91CD-4089-A339-205E1FD860BA}"/>
                  </a:ext>
                </a:extLst>
              </p:cNvPr>
              <p:cNvSpPr/>
              <p:nvPr/>
            </p:nvSpPr>
            <p:spPr>
              <a:xfrm>
                <a:off x="3634343" y="3781006"/>
                <a:ext cx="428626" cy="428626"/>
              </a:xfrm>
              <a:prstGeom prst="donut">
                <a:avLst>
                  <a:gd name="adj" fmla="val 5281"/>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ircle: Hollow 21">
                <a:extLst>
                  <a:ext uri="{FF2B5EF4-FFF2-40B4-BE49-F238E27FC236}">
                    <a16:creationId xmlns:a16="http://schemas.microsoft.com/office/drawing/2014/main" id="{EB4F978A-6973-4038-9D44-C992F6903D28}"/>
                  </a:ext>
                </a:extLst>
              </p:cNvPr>
              <p:cNvSpPr/>
              <p:nvPr/>
            </p:nvSpPr>
            <p:spPr>
              <a:xfrm>
                <a:off x="3501471"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Connector 22">
                <a:extLst>
                  <a:ext uri="{FF2B5EF4-FFF2-40B4-BE49-F238E27FC236}">
                    <a16:creationId xmlns:a16="http://schemas.microsoft.com/office/drawing/2014/main" id="{7982AF7D-7FF0-494C-891D-C601C69FAD64}"/>
                  </a:ext>
                </a:extLst>
              </p:cNvPr>
              <p:cNvCxnSpPr>
                <a:cxnSpLocks/>
              </p:cNvCxnSpPr>
              <p:nvPr/>
            </p:nvCxnSpPr>
            <p:spPr>
              <a:xfrm flipV="1">
                <a:off x="3848657" y="2614747"/>
                <a:ext cx="0" cy="103338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26033AC-E99E-4309-BD9B-47A98BA0DEA7}"/>
                  </a:ext>
                </a:extLst>
              </p:cNvPr>
              <p:cNvSpPr/>
              <p:nvPr/>
            </p:nvSpPr>
            <p:spPr>
              <a:xfrm>
                <a:off x="3786536" y="2568391"/>
                <a:ext cx="124240" cy="12424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DEA27D8-0CF3-496D-AD7D-2076231DE52C}"/>
                  </a:ext>
                </a:extLst>
              </p:cNvPr>
              <p:cNvSpPr txBox="1"/>
              <p:nvPr/>
            </p:nvSpPr>
            <p:spPr>
              <a:xfrm>
                <a:off x="2186014" y="1962869"/>
                <a:ext cx="3201043" cy="369332"/>
              </a:xfrm>
              <a:prstGeom prst="rect">
                <a:avLst/>
              </a:prstGeom>
              <a:noFill/>
            </p:spPr>
            <p:txBody>
              <a:bodyPr wrap="square" rtlCol="0">
                <a:spAutoFit/>
              </a:bodyPr>
              <a:lstStyle/>
              <a:p>
                <a:pPr algn="ctr"/>
                <a:r>
                  <a:rPr lang="en-US" dirty="0">
                    <a:solidFill>
                      <a:schemeClr val="bg2">
                        <a:lumMod val="50000"/>
                      </a:schemeClr>
                    </a:solidFill>
                    <a:latin typeface="Century Gothic" panose="020B0502020202020204" pitchFamily="34" charset="0"/>
                  </a:rPr>
                  <a:t>CI /CD</a:t>
                </a:r>
                <a:endParaRPr lang="en-US" sz="1400" dirty="0">
                  <a:solidFill>
                    <a:schemeClr val="bg2">
                      <a:lumMod val="50000"/>
                    </a:schemeClr>
                  </a:solidFill>
                  <a:latin typeface="Century Gothic" panose="020B0502020202020204" pitchFamily="34" charset="0"/>
                </a:endParaRPr>
              </a:p>
            </p:txBody>
          </p:sp>
          <p:sp>
            <p:nvSpPr>
              <p:cNvPr id="27" name="Arc 26">
                <a:extLst>
                  <a:ext uri="{FF2B5EF4-FFF2-40B4-BE49-F238E27FC236}">
                    <a16:creationId xmlns:a16="http://schemas.microsoft.com/office/drawing/2014/main" id="{A2636062-43D3-463C-B6BD-741D547DE965}"/>
                  </a:ext>
                </a:extLst>
              </p:cNvPr>
              <p:cNvSpPr/>
              <p:nvPr/>
            </p:nvSpPr>
            <p:spPr>
              <a:xfrm>
                <a:off x="5642508"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Oval 28">
                <a:extLst>
                  <a:ext uri="{FF2B5EF4-FFF2-40B4-BE49-F238E27FC236}">
                    <a16:creationId xmlns:a16="http://schemas.microsoft.com/office/drawing/2014/main" id="{CDCB9A2B-6699-4804-99AE-7A924FDA4340}"/>
                  </a:ext>
                </a:extLst>
              </p:cNvPr>
              <p:cNvSpPr/>
              <p:nvPr/>
            </p:nvSpPr>
            <p:spPr>
              <a:xfrm>
                <a:off x="6006839" y="3900069"/>
                <a:ext cx="190500" cy="1905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ircle: Hollow 29">
                <a:extLst>
                  <a:ext uri="{FF2B5EF4-FFF2-40B4-BE49-F238E27FC236}">
                    <a16:creationId xmlns:a16="http://schemas.microsoft.com/office/drawing/2014/main" id="{3A6CDF07-EF0B-4379-8FBF-3718BD896047}"/>
                  </a:ext>
                </a:extLst>
              </p:cNvPr>
              <p:cNvSpPr/>
              <p:nvPr/>
            </p:nvSpPr>
            <p:spPr>
              <a:xfrm>
                <a:off x="5887776" y="3781006"/>
                <a:ext cx="428626" cy="428626"/>
              </a:xfrm>
              <a:prstGeom prst="donut">
                <a:avLst>
                  <a:gd name="adj" fmla="val 5281"/>
                </a:avLst>
              </a:prstGeom>
              <a:solidFill>
                <a:srgbClr val="EF3078"/>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ircle: Hollow 30">
                <a:extLst>
                  <a:ext uri="{FF2B5EF4-FFF2-40B4-BE49-F238E27FC236}">
                    <a16:creationId xmlns:a16="http://schemas.microsoft.com/office/drawing/2014/main" id="{FB3E2DCF-4068-4715-BD27-13370B541EAC}"/>
                  </a:ext>
                </a:extLst>
              </p:cNvPr>
              <p:cNvSpPr/>
              <p:nvPr/>
            </p:nvSpPr>
            <p:spPr>
              <a:xfrm>
                <a:off x="5754904"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2" name="Straight Connector 31">
                <a:extLst>
                  <a:ext uri="{FF2B5EF4-FFF2-40B4-BE49-F238E27FC236}">
                    <a16:creationId xmlns:a16="http://schemas.microsoft.com/office/drawing/2014/main" id="{EA49CDC4-E9AD-4789-BEA6-BFF07A73111B}"/>
                  </a:ext>
                </a:extLst>
              </p:cNvPr>
              <p:cNvCxnSpPr>
                <a:cxnSpLocks/>
              </p:cNvCxnSpPr>
              <p:nvPr/>
            </p:nvCxnSpPr>
            <p:spPr>
              <a:xfrm flipV="1">
                <a:off x="6102090" y="4342505"/>
                <a:ext cx="0" cy="1033387"/>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DD4A8794-EADF-4527-95C6-C9D6781E9C8E}"/>
                  </a:ext>
                </a:extLst>
              </p:cNvPr>
              <p:cNvSpPr/>
              <p:nvPr/>
            </p:nvSpPr>
            <p:spPr>
              <a:xfrm>
                <a:off x="6039969" y="5350759"/>
                <a:ext cx="124240" cy="12424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0A5C5A36-EC92-462F-BB70-6A797D63B1DD}"/>
                  </a:ext>
                </a:extLst>
              </p:cNvPr>
              <p:cNvSpPr txBox="1"/>
              <p:nvPr/>
            </p:nvSpPr>
            <p:spPr>
              <a:xfrm>
                <a:off x="4574566" y="5609294"/>
                <a:ext cx="3201043" cy="584775"/>
              </a:xfrm>
              <a:prstGeom prst="rect">
                <a:avLst/>
              </a:prstGeom>
              <a:noFill/>
            </p:spPr>
            <p:txBody>
              <a:bodyPr wrap="square" rtlCol="0">
                <a:spAutoFit/>
              </a:bodyPr>
              <a:lstStyle/>
              <a:p>
                <a:pPr algn="ctr"/>
                <a:r>
                  <a:rPr lang="en-US" dirty="0">
                    <a:solidFill>
                      <a:schemeClr val="bg2">
                        <a:lumMod val="50000"/>
                      </a:schemeClr>
                    </a:solidFill>
                    <a:latin typeface="Century Gothic" panose="020B0502020202020204" pitchFamily="34" charset="0"/>
                  </a:rPr>
                  <a:t>JENKINS</a:t>
                </a:r>
              </a:p>
              <a:p>
                <a:pPr algn="ctr"/>
                <a:endParaRPr lang="en-US" sz="1400" dirty="0">
                  <a:solidFill>
                    <a:schemeClr val="bg2">
                      <a:lumMod val="50000"/>
                    </a:schemeClr>
                  </a:solidFill>
                  <a:latin typeface="Century Gothic" panose="020B0502020202020204" pitchFamily="34" charset="0"/>
                </a:endParaRPr>
              </a:p>
            </p:txBody>
          </p:sp>
          <p:cxnSp>
            <p:nvCxnSpPr>
              <p:cNvPr id="64" name="Straight Connector 63">
                <a:extLst>
                  <a:ext uri="{FF2B5EF4-FFF2-40B4-BE49-F238E27FC236}">
                    <a16:creationId xmlns:a16="http://schemas.microsoft.com/office/drawing/2014/main" id="{5CE23E97-80CA-4DCE-905B-0371552128FB}"/>
                  </a:ext>
                </a:extLst>
              </p:cNvPr>
              <p:cNvCxnSpPr>
                <a:cxnSpLocks/>
              </p:cNvCxnSpPr>
              <p:nvPr/>
            </p:nvCxnSpPr>
            <p:spPr>
              <a:xfrm>
                <a:off x="651657" y="6212376"/>
                <a:ext cx="2048865"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6AF9195-D1C7-4EAB-9766-CBBD5AC04E3E}"/>
                  </a:ext>
                </a:extLst>
              </p:cNvPr>
              <p:cNvCxnSpPr>
                <a:cxnSpLocks/>
              </p:cNvCxnSpPr>
              <p:nvPr/>
            </p:nvCxnSpPr>
            <p:spPr>
              <a:xfrm>
                <a:off x="5131605" y="6212376"/>
                <a:ext cx="204886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67D5D77-7183-46A2-913A-91854EB46B5B}"/>
                  </a:ext>
                </a:extLst>
              </p:cNvPr>
              <p:cNvCxnSpPr>
                <a:cxnSpLocks/>
              </p:cNvCxnSpPr>
              <p:nvPr/>
            </p:nvCxnSpPr>
            <p:spPr>
              <a:xfrm>
                <a:off x="2807969" y="1835312"/>
                <a:ext cx="2048865"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B347FCAE-CD51-47C1-A0E5-7FE287A79E42}"/>
                  </a:ext>
                </a:extLst>
              </p:cNvPr>
              <p:cNvGrpSpPr/>
              <p:nvPr/>
            </p:nvGrpSpPr>
            <p:grpSpPr>
              <a:xfrm>
                <a:off x="5378756" y="771837"/>
                <a:ext cx="1729122" cy="404801"/>
                <a:chOff x="4679586" y="771837"/>
                <a:chExt cx="1729122" cy="404801"/>
              </a:xfrm>
            </p:grpSpPr>
            <p:sp>
              <p:nvSpPr>
                <p:cNvPr id="71" name="Oval 70">
                  <a:extLst>
                    <a:ext uri="{FF2B5EF4-FFF2-40B4-BE49-F238E27FC236}">
                      <a16:creationId xmlns:a16="http://schemas.microsoft.com/office/drawing/2014/main" id="{957F6F33-D335-4F37-A9F5-23DE49CB0B4A}"/>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9D3A95DB-0E0C-40A8-88F7-9DAC67B156F6}"/>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AD1EA8C3-D35D-4FB7-8D6B-858B4EE0825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FD4B96A9-29AD-4507-B1E8-D12C03BAD2C2}"/>
                    </a:ext>
                  </a:extLst>
                </p:cNvPr>
                <p:cNvSpPr/>
                <p:nvPr/>
              </p:nvSpPr>
              <p:spPr>
                <a:xfrm>
                  <a:off x="5606350" y="771837"/>
                  <a:ext cx="403200" cy="404801"/>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50AFA104-D1BD-427D-90C1-6CE47F2C7A56}"/>
                    </a:ext>
                  </a:extLst>
                </p:cNvPr>
                <p:cNvSpPr/>
                <p:nvPr/>
              </p:nvSpPr>
              <p:spPr>
                <a:xfrm>
                  <a:off x="6218208" y="918070"/>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 name="Espace réservé du numéro de diapositive 1">
            <a:extLst>
              <a:ext uri="{FF2B5EF4-FFF2-40B4-BE49-F238E27FC236}">
                <a16:creationId xmlns:a16="http://schemas.microsoft.com/office/drawing/2014/main" id="{E934B1EE-167C-E44F-CD56-DB1DB8B1FBC8}"/>
              </a:ext>
            </a:extLst>
          </p:cNvPr>
          <p:cNvSpPr>
            <a:spLocks noGrp="1"/>
          </p:cNvSpPr>
          <p:nvPr>
            <p:ph type="sldNum" sz="quarter" idx="12"/>
          </p:nvPr>
        </p:nvSpPr>
        <p:spPr/>
        <p:txBody>
          <a:bodyPr/>
          <a:lstStyle/>
          <a:p>
            <a:fld id="{86E6B1C9-01FF-488F-921F-03A35BDB12E9}" type="slidenum">
              <a:rPr lang="fr-FR" smtClean="0"/>
              <a:t>8</a:t>
            </a:fld>
            <a:endParaRPr lang="fr-FR"/>
          </a:p>
        </p:txBody>
      </p:sp>
    </p:spTree>
    <p:extLst>
      <p:ext uri="{BB962C8B-B14F-4D97-AF65-F5344CB8AC3E}">
        <p14:creationId xmlns:p14="http://schemas.microsoft.com/office/powerpoint/2010/main" val="20196032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left)">
                                      <p:cBhvr>
                                        <p:cTn id="11" dur="500"/>
                                        <p:tgtEl>
                                          <p:spTgt spid="44"/>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p:cTn id="15" dur="500" fill="hold"/>
                                        <p:tgtEl>
                                          <p:spTgt spid="46"/>
                                        </p:tgtEl>
                                        <p:attrNameLst>
                                          <p:attrName>ppt_w</p:attrName>
                                        </p:attrNameLst>
                                      </p:cBhvr>
                                      <p:tavLst>
                                        <p:tav tm="0">
                                          <p:val>
                                            <p:fltVal val="0"/>
                                          </p:val>
                                        </p:tav>
                                        <p:tav tm="100000">
                                          <p:val>
                                            <p:strVal val="#ppt_w"/>
                                          </p:val>
                                        </p:tav>
                                      </p:tavLst>
                                    </p:anim>
                                    <p:anim calcmode="lin" valueType="num">
                                      <p:cBhvr>
                                        <p:cTn id="16" dur="500" fill="hold"/>
                                        <p:tgtEl>
                                          <p:spTgt spid="46"/>
                                        </p:tgtEl>
                                        <p:attrNameLst>
                                          <p:attrName>ppt_h</p:attrName>
                                        </p:attrNameLst>
                                      </p:cBhvr>
                                      <p:tavLst>
                                        <p:tav tm="0">
                                          <p:val>
                                            <p:fltVal val="0"/>
                                          </p:val>
                                        </p:tav>
                                        <p:tav tm="100000">
                                          <p:val>
                                            <p:strVal val="#ppt_h"/>
                                          </p:val>
                                        </p:tav>
                                      </p:tavLst>
                                    </p:anim>
                                    <p:animEffect transition="in" filter="fade">
                                      <p:cBhvr>
                                        <p:cTn id="17" dur="500"/>
                                        <p:tgtEl>
                                          <p:spTgt spid="46"/>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p:cTn id="21" dur="500" fill="hold"/>
                                        <p:tgtEl>
                                          <p:spTgt spid="47"/>
                                        </p:tgtEl>
                                        <p:attrNameLst>
                                          <p:attrName>ppt_w</p:attrName>
                                        </p:attrNameLst>
                                      </p:cBhvr>
                                      <p:tavLst>
                                        <p:tav tm="0">
                                          <p:val>
                                            <p:fltVal val="0"/>
                                          </p:val>
                                        </p:tav>
                                        <p:tav tm="100000">
                                          <p:val>
                                            <p:strVal val="#ppt_w"/>
                                          </p:val>
                                        </p:tav>
                                      </p:tavLst>
                                    </p:anim>
                                    <p:anim calcmode="lin" valueType="num">
                                      <p:cBhvr>
                                        <p:cTn id="22" dur="500" fill="hold"/>
                                        <p:tgtEl>
                                          <p:spTgt spid="47"/>
                                        </p:tgtEl>
                                        <p:attrNameLst>
                                          <p:attrName>ppt_h</p:attrName>
                                        </p:attrNameLst>
                                      </p:cBhvr>
                                      <p:tavLst>
                                        <p:tav tm="0">
                                          <p:val>
                                            <p:fltVal val="0"/>
                                          </p:val>
                                        </p:tav>
                                        <p:tav tm="100000">
                                          <p:val>
                                            <p:strVal val="#ppt_h"/>
                                          </p:val>
                                        </p:tav>
                                      </p:tavLst>
                                    </p:anim>
                                    <p:animEffect transition="in" filter="fade">
                                      <p:cBhvr>
                                        <p:cTn id="23" dur="500"/>
                                        <p:tgtEl>
                                          <p:spTgt spid="47"/>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wipe(down)">
                                      <p:cBhvr>
                                        <p:cTn id="33" dur="500"/>
                                        <p:tgtEl>
                                          <p:spTgt spid="49"/>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p:cTn id="37" dur="500" fill="hold"/>
                                        <p:tgtEl>
                                          <p:spTgt spid="50"/>
                                        </p:tgtEl>
                                        <p:attrNameLst>
                                          <p:attrName>ppt_w</p:attrName>
                                        </p:attrNameLst>
                                      </p:cBhvr>
                                      <p:tavLst>
                                        <p:tav tm="0">
                                          <p:val>
                                            <p:fltVal val="0"/>
                                          </p:val>
                                        </p:tav>
                                        <p:tav tm="100000">
                                          <p:val>
                                            <p:strVal val="#ppt_w"/>
                                          </p:val>
                                        </p:tav>
                                      </p:tavLst>
                                    </p:anim>
                                    <p:anim calcmode="lin" valueType="num">
                                      <p:cBhvr>
                                        <p:cTn id="38" dur="500" fill="hold"/>
                                        <p:tgtEl>
                                          <p:spTgt spid="50"/>
                                        </p:tgtEl>
                                        <p:attrNameLst>
                                          <p:attrName>ppt_h</p:attrName>
                                        </p:attrNameLst>
                                      </p:cBhvr>
                                      <p:tavLst>
                                        <p:tav tm="0">
                                          <p:val>
                                            <p:fltVal val="0"/>
                                          </p:val>
                                        </p:tav>
                                        <p:tav tm="100000">
                                          <p:val>
                                            <p:strVal val="#ppt_h"/>
                                          </p:val>
                                        </p:tav>
                                      </p:tavLst>
                                    </p:anim>
                                    <p:animEffect transition="in" filter="fade">
                                      <p:cBhvr>
                                        <p:cTn id="39" dur="500"/>
                                        <p:tgtEl>
                                          <p:spTgt spid="50"/>
                                        </p:tgtEl>
                                      </p:cBhvr>
                                    </p:animEffect>
                                  </p:childTnLst>
                                </p:cTn>
                              </p:par>
                            </p:childTnLst>
                          </p:cTn>
                        </p:par>
                        <p:par>
                          <p:cTn id="40" fill="hold">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childTnLst>
                                </p:cTn>
                              </p:par>
                              <p:par>
                                <p:cTn id="46" presetID="47" presetClass="entr" presetSubtype="0" fill="hold" grpId="0" nodeType="with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fade">
                                      <p:cBhvr>
                                        <p:cTn id="48" dur="500"/>
                                        <p:tgtEl>
                                          <p:spTgt spid="52"/>
                                        </p:tgtEl>
                                      </p:cBhvr>
                                    </p:animEffect>
                                    <p:anim calcmode="lin" valueType="num">
                                      <p:cBhvr>
                                        <p:cTn id="49" dur="500" fill="hold"/>
                                        <p:tgtEl>
                                          <p:spTgt spid="52"/>
                                        </p:tgtEl>
                                        <p:attrNameLst>
                                          <p:attrName>ppt_x</p:attrName>
                                        </p:attrNameLst>
                                      </p:cBhvr>
                                      <p:tavLst>
                                        <p:tav tm="0">
                                          <p:val>
                                            <p:strVal val="#ppt_x"/>
                                          </p:val>
                                        </p:tav>
                                        <p:tav tm="100000">
                                          <p:val>
                                            <p:strVal val="#ppt_x"/>
                                          </p:val>
                                        </p:tav>
                                      </p:tavLst>
                                    </p:anim>
                                    <p:anim calcmode="lin" valueType="num">
                                      <p:cBhvr>
                                        <p:cTn id="50" dur="500" fill="hold"/>
                                        <p:tgtEl>
                                          <p:spTgt spid="52"/>
                                        </p:tgtEl>
                                        <p:attrNameLst>
                                          <p:attrName>ppt_y</p:attrName>
                                        </p:attrNameLst>
                                      </p:cBhvr>
                                      <p:tavLst>
                                        <p:tav tm="0">
                                          <p:val>
                                            <p:strVal val="#ppt_y-.1"/>
                                          </p:val>
                                        </p:tav>
                                        <p:tav tm="100000">
                                          <p:val>
                                            <p:strVal val="#ppt_y"/>
                                          </p:val>
                                        </p:tav>
                                      </p:tavLst>
                                    </p:anim>
                                  </p:childTnLst>
                                </p:cTn>
                              </p:par>
                            </p:childTnLst>
                          </p:cTn>
                        </p:par>
                        <p:par>
                          <p:cTn id="51" fill="hold">
                            <p:stCondLst>
                              <p:cond delay="4000"/>
                            </p:stCondLst>
                            <p:childTnLst>
                              <p:par>
                                <p:cTn id="52" presetID="22" presetClass="entr" presetSubtype="8" fill="hold"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childTnLst>
                          </p:cTn>
                        </p:par>
                        <p:par>
                          <p:cTn id="55" fill="hold">
                            <p:stCondLst>
                              <p:cond delay="4500"/>
                            </p:stCondLst>
                            <p:childTnLst>
                              <p:par>
                                <p:cTn id="56" presetID="22" presetClass="entr" presetSubtype="8" fill="hold" nodeType="after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wipe(left)">
                                      <p:cBhvr>
                                        <p:cTn id="58" dur="500"/>
                                        <p:tgtEl>
                                          <p:spTgt spid="5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8" grpId="0" animBg="1"/>
      <p:bldP spid="50" grpId="0" animBg="1"/>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68">
            <a:extLst>
              <a:ext uri="{FF2B5EF4-FFF2-40B4-BE49-F238E27FC236}">
                <a16:creationId xmlns:a16="http://schemas.microsoft.com/office/drawing/2014/main" id="{2BAC82F4-CCD2-E1D9-9B9E-38B2073EC7C3}"/>
              </a:ext>
            </a:extLst>
          </p:cNvPr>
          <p:cNvCxnSpPr>
            <a:cxnSpLocks/>
          </p:cNvCxnSpPr>
          <p:nvPr/>
        </p:nvCxnSpPr>
        <p:spPr>
          <a:xfrm>
            <a:off x="295275" y="644687"/>
            <a:ext cx="5446702"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grpSp>
        <p:nvGrpSpPr>
          <p:cNvPr id="5" name="Groupe 4">
            <a:extLst>
              <a:ext uri="{FF2B5EF4-FFF2-40B4-BE49-F238E27FC236}">
                <a16:creationId xmlns:a16="http://schemas.microsoft.com/office/drawing/2014/main" id="{EA506BF9-F158-0BAA-AF33-446595F2D809}"/>
              </a:ext>
            </a:extLst>
          </p:cNvPr>
          <p:cNvGrpSpPr/>
          <p:nvPr/>
        </p:nvGrpSpPr>
        <p:grpSpPr>
          <a:xfrm>
            <a:off x="0" y="71794"/>
            <a:ext cx="5741977" cy="646331"/>
            <a:chOff x="0" y="71794"/>
            <a:chExt cx="5741977" cy="646331"/>
          </a:xfrm>
        </p:grpSpPr>
        <p:sp>
          <p:nvSpPr>
            <p:cNvPr id="3" name="ZoneTexte 2">
              <a:extLst>
                <a:ext uri="{FF2B5EF4-FFF2-40B4-BE49-F238E27FC236}">
                  <a16:creationId xmlns:a16="http://schemas.microsoft.com/office/drawing/2014/main" id="{0CD6A9D6-2790-4F46-22AD-9D731BD4A2C2}"/>
                </a:ext>
              </a:extLst>
            </p:cNvPr>
            <p:cNvSpPr txBox="1"/>
            <p:nvPr/>
          </p:nvSpPr>
          <p:spPr>
            <a:xfrm>
              <a:off x="504646" y="71794"/>
              <a:ext cx="5237331" cy="646331"/>
            </a:xfrm>
            <a:prstGeom prst="rect">
              <a:avLst/>
            </a:prstGeom>
            <a:noFill/>
          </p:spPr>
          <p:txBody>
            <a:bodyPr wrap="none" rtlCol="0">
              <a:spAutoFit/>
            </a:bodyPr>
            <a:lstStyle/>
            <a:p>
              <a:r>
                <a:rPr lang="fr-FR" sz="3600" dirty="0">
                  <a:solidFill>
                    <a:srgbClr val="1C7CBB"/>
                  </a:solidFill>
                  <a:latin typeface="Times New Roman" panose="02020603050405020304" pitchFamily="18" charset="0"/>
                  <a:cs typeface="Times New Roman" panose="02020603050405020304" pitchFamily="18" charset="0"/>
                </a:rPr>
                <a:t>Fonctionnement de Jenkins</a:t>
              </a:r>
            </a:p>
          </p:txBody>
        </p:sp>
        <p:sp>
          <p:nvSpPr>
            <p:cNvPr id="46" name="Oval 45">
              <a:extLst>
                <a:ext uri="{FF2B5EF4-FFF2-40B4-BE49-F238E27FC236}">
                  <a16:creationId xmlns:a16="http://schemas.microsoft.com/office/drawing/2014/main" id="{86694F26-80D5-467D-94C4-C9C860517F5F}"/>
                </a:ext>
              </a:extLst>
            </p:cNvPr>
            <p:cNvSpPr/>
            <p:nvPr/>
          </p:nvSpPr>
          <p:spPr>
            <a:xfrm>
              <a:off x="0" y="133350"/>
              <a:ext cx="590550" cy="584775"/>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7" name="Graphique 56" descr="Avertissement avec un remplissage uni">
            <a:extLst>
              <a:ext uri="{FF2B5EF4-FFF2-40B4-BE49-F238E27FC236}">
                <a16:creationId xmlns:a16="http://schemas.microsoft.com/office/drawing/2014/main" id="{2ED1E39F-60AC-07E9-B62B-66602870EC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60206" y="3228026"/>
            <a:ext cx="571500" cy="571500"/>
          </a:xfrm>
          <a:prstGeom prst="rect">
            <a:avLst/>
          </a:prstGeom>
        </p:spPr>
      </p:pic>
      <p:pic>
        <p:nvPicPr>
          <p:cNvPr id="59" name="Graphique 58" descr="Statistiques avec un remplissage uni">
            <a:extLst>
              <a:ext uri="{FF2B5EF4-FFF2-40B4-BE49-F238E27FC236}">
                <a16:creationId xmlns:a16="http://schemas.microsoft.com/office/drawing/2014/main" id="{1CBC44CD-FF1E-2954-4DC8-485F91AF48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72500" y="2036814"/>
            <a:ext cx="571500" cy="571500"/>
          </a:xfrm>
          <a:prstGeom prst="rect">
            <a:avLst/>
          </a:prstGeom>
        </p:spPr>
      </p:pic>
      <p:pic>
        <p:nvPicPr>
          <p:cNvPr id="61" name="Graphique 60" descr="Priorités avec un remplissage uni">
            <a:extLst>
              <a:ext uri="{FF2B5EF4-FFF2-40B4-BE49-F238E27FC236}">
                <a16:creationId xmlns:a16="http://schemas.microsoft.com/office/drawing/2014/main" id="{5D66140B-27D9-012A-1CFF-DC1CBAA7FB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72500" y="2980527"/>
            <a:ext cx="561975" cy="561975"/>
          </a:xfrm>
          <a:prstGeom prst="rect">
            <a:avLst/>
          </a:prstGeom>
        </p:spPr>
      </p:pic>
      <p:pic>
        <p:nvPicPr>
          <p:cNvPr id="65" name="Graphique 64" descr="Public cible avec un remplissage uni">
            <a:extLst>
              <a:ext uri="{FF2B5EF4-FFF2-40B4-BE49-F238E27FC236}">
                <a16:creationId xmlns:a16="http://schemas.microsoft.com/office/drawing/2014/main" id="{FFCABA71-4652-212E-AC3A-68A5F8120A1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77275" y="3959965"/>
            <a:ext cx="561975" cy="561975"/>
          </a:xfrm>
          <a:prstGeom prst="rect">
            <a:avLst/>
          </a:prstGeom>
        </p:spPr>
      </p:pic>
      <p:pic>
        <p:nvPicPr>
          <p:cNvPr id="67" name="Graphique 66" descr="Lumières allumées avec un remplissage uni">
            <a:extLst>
              <a:ext uri="{FF2B5EF4-FFF2-40B4-BE49-F238E27FC236}">
                <a16:creationId xmlns:a16="http://schemas.microsoft.com/office/drawing/2014/main" id="{5B3DF916-D802-B5CE-EAC3-7D1435C81BC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77275" y="4894153"/>
            <a:ext cx="561975" cy="561975"/>
          </a:xfrm>
          <a:prstGeom prst="rect">
            <a:avLst/>
          </a:prstGeom>
        </p:spPr>
      </p:pic>
      <p:pic>
        <p:nvPicPr>
          <p:cNvPr id="69" name="Graphique 68" descr="Jumelles avec un remplissage uni">
            <a:extLst>
              <a:ext uri="{FF2B5EF4-FFF2-40B4-BE49-F238E27FC236}">
                <a16:creationId xmlns:a16="http://schemas.microsoft.com/office/drawing/2014/main" id="{04E1E7B5-AA88-E2F4-C2F0-4FE0335FF0D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677275" y="5841099"/>
            <a:ext cx="561975" cy="561975"/>
          </a:xfrm>
          <a:prstGeom prst="rect">
            <a:avLst/>
          </a:prstGeom>
        </p:spPr>
      </p:pic>
      <p:sp>
        <p:nvSpPr>
          <p:cNvPr id="73" name="Espace réservé du numéro de diapositive 72">
            <a:extLst>
              <a:ext uri="{FF2B5EF4-FFF2-40B4-BE49-F238E27FC236}">
                <a16:creationId xmlns:a16="http://schemas.microsoft.com/office/drawing/2014/main" id="{3D297249-8CFC-C639-CA79-8F7C31973549}"/>
              </a:ext>
            </a:extLst>
          </p:cNvPr>
          <p:cNvSpPr>
            <a:spLocks noGrp="1"/>
          </p:cNvSpPr>
          <p:nvPr>
            <p:ph type="sldNum" sz="quarter" idx="12"/>
          </p:nvPr>
        </p:nvSpPr>
        <p:spPr/>
        <p:txBody>
          <a:bodyPr/>
          <a:lstStyle/>
          <a:p>
            <a:fld id="{DA200185-2256-4785-9B76-B1E797024068}" type="slidenum">
              <a:rPr lang="fr-FR" smtClean="0"/>
              <a:t>9</a:t>
            </a:fld>
            <a:endParaRPr lang="fr-FR"/>
          </a:p>
        </p:txBody>
      </p:sp>
      <p:pic>
        <p:nvPicPr>
          <p:cNvPr id="15" name="Graphique 14" descr="Avertissement avec un remplissage uni">
            <a:extLst>
              <a:ext uri="{FF2B5EF4-FFF2-40B4-BE49-F238E27FC236}">
                <a16:creationId xmlns:a16="http://schemas.microsoft.com/office/drawing/2014/main" id="{522279E9-B1AB-D4B0-EE84-87899AE16C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4900" y="1169301"/>
            <a:ext cx="571500" cy="571500"/>
          </a:xfrm>
          <a:prstGeom prst="rect">
            <a:avLst/>
          </a:prstGeom>
        </p:spPr>
      </p:pic>
      <p:pic>
        <p:nvPicPr>
          <p:cNvPr id="96" name="Graphique 95" descr="Avertissement avec un remplissage uni">
            <a:extLst>
              <a:ext uri="{FF2B5EF4-FFF2-40B4-BE49-F238E27FC236}">
                <a16:creationId xmlns:a16="http://schemas.microsoft.com/office/drawing/2014/main" id="{8A2F64F2-0654-75C0-136E-19BFDEC3B1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60206" y="4016003"/>
            <a:ext cx="571500" cy="571500"/>
          </a:xfrm>
          <a:prstGeom prst="rect">
            <a:avLst/>
          </a:prstGeom>
        </p:spPr>
      </p:pic>
      <p:pic>
        <p:nvPicPr>
          <p:cNvPr id="97" name="Graphique 96" descr="Statistiques avec un remplissage uni">
            <a:extLst>
              <a:ext uri="{FF2B5EF4-FFF2-40B4-BE49-F238E27FC236}">
                <a16:creationId xmlns:a16="http://schemas.microsoft.com/office/drawing/2014/main" id="{B6CD6556-5B66-7813-035B-8F34D253DD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72500" y="2824791"/>
            <a:ext cx="571500" cy="571500"/>
          </a:xfrm>
          <a:prstGeom prst="rect">
            <a:avLst/>
          </a:prstGeom>
        </p:spPr>
      </p:pic>
      <p:pic>
        <p:nvPicPr>
          <p:cNvPr id="98" name="Graphique 97" descr="Priorités avec un remplissage uni">
            <a:extLst>
              <a:ext uri="{FF2B5EF4-FFF2-40B4-BE49-F238E27FC236}">
                <a16:creationId xmlns:a16="http://schemas.microsoft.com/office/drawing/2014/main" id="{D6286AC6-6C4E-9EB0-D5B2-604B4193852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72500" y="3768504"/>
            <a:ext cx="561975" cy="561975"/>
          </a:xfrm>
          <a:prstGeom prst="rect">
            <a:avLst/>
          </a:prstGeom>
        </p:spPr>
      </p:pic>
      <p:pic>
        <p:nvPicPr>
          <p:cNvPr id="99" name="Graphique 98" descr="Public cible avec un remplissage uni">
            <a:extLst>
              <a:ext uri="{FF2B5EF4-FFF2-40B4-BE49-F238E27FC236}">
                <a16:creationId xmlns:a16="http://schemas.microsoft.com/office/drawing/2014/main" id="{3AEB2F09-8B41-23C0-28D9-A29C7EFAC39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77275" y="4747942"/>
            <a:ext cx="561975" cy="561975"/>
          </a:xfrm>
          <a:prstGeom prst="rect">
            <a:avLst/>
          </a:prstGeom>
        </p:spPr>
      </p:pic>
      <p:pic>
        <p:nvPicPr>
          <p:cNvPr id="100" name="Graphique 99" descr="Lumières allumées avec un remplissage uni">
            <a:extLst>
              <a:ext uri="{FF2B5EF4-FFF2-40B4-BE49-F238E27FC236}">
                <a16:creationId xmlns:a16="http://schemas.microsoft.com/office/drawing/2014/main" id="{48A172EC-94DE-2E54-A740-8BF8B06E6FD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77275" y="5682130"/>
            <a:ext cx="561975" cy="561975"/>
          </a:xfrm>
          <a:prstGeom prst="rect">
            <a:avLst/>
          </a:prstGeom>
        </p:spPr>
      </p:pic>
      <p:pic>
        <p:nvPicPr>
          <p:cNvPr id="102" name="Graphique 101" descr="Avertissement avec un remplissage uni">
            <a:extLst>
              <a:ext uri="{FF2B5EF4-FFF2-40B4-BE49-F238E27FC236}">
                <a16:creationId xmlns:a16="http://schemas.microsoft.com/office/drawing/2014/main" id="{E0706EFF-9AC1-1418-B920-DEDAEEE236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4900" y="1957278"/>
            <a:ext cx="571500" cy="571500"/>
          </a:xfrm>
          <a:prstGeom prst="rect">
            <a:avLst/>
          </a:prstGeom>
        </p:spPr>
      </p:pic>
      <p:sp>
        <p:nvSpPr>
          <p:cNvPr id="110" name="Freeform: Shape 263">
            <a:extLst>
              <a:ext uri="{FF2B5EF4-FFF2-40B4-BE49-F238E27FC236}">
                <a16:creationId xmlns:a16="http://schemas.microsoft.com/office/drawing/2014/main" id="{869BA34D-675F-FC03-14A1-4C8141240EAE}"/>
              </a:ext>
            </a:extLst>
          </p:cNvPr>
          <p:cNvSpPr/>
          <p:nvPr/>
        </p:nvSpPr>
        <p:spPr>
          <a:xfrm>
            <a:off x="5934931" y="5281611"/>
            <a:ext cx="322710" cy="322710"/>
          </a:xfrm>
          <a:custGeom>
            <a:avLst/>
            <a:gdLst>
              <a:gd name="f0" fmla="val 10800000"/>
              <a:gd name="f1" fmla="val 5400000"/>
              <a:gd name="f2" fmla="val 180"/>
              <a:gd name="f3" fmla="val w"/>
              <a:gd name="f4" fmla="val h"/>
              <a:gd name="f5" fmla="val 0"/>
              <a:gd name="f6" fmla="val 322707"/>
              <a:gd name="f7" fmla="val 161353"/>
              <a:gd name="f8" fmla="val 250467"/>
              <a:gd name="f9" fmla="val 161354"/>
              <a:gd name="f10" fmla="val 72240"/>
              <a:gd name="f11" fmla="+- 0 0 -90"/>
              <a:gd name="f12" fmla="*/ f3 1 322707"/>
              <a:gd name="f13" fmla="*/ f4 1 322707"/>
              <a:gd name="f14" fmla="val f5"/>
              <a:gd name="f15" fmla="val f6"/>
              <a:gd name="f16" fmla="*/ f11 f0 1"/>
              <a:gd name="f17" fmla="+- f15 0 f14"/>
              <a:gd name="f18" fmla="*/ f16 1 f2"/>
              <a:gd name="f19" fmla="*/ f17 1 322707"/>
              <a:gd name="f20" fmla="*/ 322707 f17 1"/>
              <a:gd name="f21" fmla="*/ 161353 f17 1"/>
              <a:gd name="f22" fmla="*/ 161354 f17 1"/>
              <a:gd name="f23" fmla="*/ 0 f17 1"/>
              <a:gd name="f24" fmla="+- f18 0 f1"/>
              <a:gd name="f25" fmla="*/ f20 1 322707"/>
              <a:gd name="f26" fmla="*/ f21 1 322707"/>
              <a:gd name="f27" fmla="*/ f22 1 322707"/>
              <a:gd name="f28" fmla="*/ f23 1 322707"/>
              <a:gd name="f29" fmla="*/ f14 1 f19"/>
              <a:gd name="f30" fmla="*/ f15 1 f19"/>
              <a:gd name="f31" fmla="*/ f25 1 f19"/>
              <a:gd name="f32" fmla="*/ f26 1 f19"/>
              <a:gd name="f33" fmla="*/ f27 1 f19"/>
              <a:gd name="f34" fmla="*/ f28 1 f19"/>
              <a:gd name="f35" fmla="*/ f29 f12 1"/>
              <a:gd name="f36" fmla="*/ f30 f12 1"/>
              <a:gd name="f37" fmla="*/ f30 f13 1"/>
              <a:gd name="f38" fmla="*/ f29 f13 1"/>
              <a:gd name="f39" fmla="*/ f31 f12 1"/>
              <a:gd name="f40" fmla="*/ f32 f13 1"/>
              <a:gd name="f41" fmla="*/ f33 f12 1"/>
              <a:gd name="f42" fmla="*/ f31 f13 1"/>
              <a:gd name="f43" fmla="*/ f34 f12 1"/>
              <a:gd name="f44" fmla="*/ f34 f13 1"/>
            </a:gdLst>
            <a:ahLst/>
            <a:cxnLst>
              <a:cxn ang="3cd4">
                <a:pos x="hc" y="t"/>
              </a:cxn>
              <a:cxn ang="0">
                <a:pos x="r" y="vc"/>
              </a:cxn>
              <a:cxn ang="cd4">
                <a:pos x="hc" y="b"/>
              </a:cxn>
              <a:cxn ang="cd2">
                <a:pos x="l" y="vc"/>
              </a:cxn>
              <a:cxn ang="f24">
                <a:pos x="f39" y="f40"/>
              </a:cxn>
              <a:cxn ang="f24">
                <a:pos x="f41" y="f42"/>
              </a:cxn>
              <a:cxn ang="f24">
                <a:pos x="f43" y="f40"/>
              </a:cxn>
              <a:cxn ang="f24">
                <a:pos x="f41" y="f44"/>
              </a:cxn>
              <a:cxn ang="f24">
                <a:pos x="f39" y="f40"/>
              </a:cxn>
            </a:cxnLst>
            <a:rect l="f35" t="f38" r="f36" b="f37"/>
            <a:pathLst>
              <a:path w="322707" h="322707">
                <a:moveTo>
                  <a:pt x="f6" y="f7"/>
                </a:moveTo>
                <a:cubicBezTo>
                  <a:pt x="f6" y="f8"/>
                  <a:pt x="f8" y="f6"/>
                  <a:pt x="f9" y="f6"/>
                </a:cubicBezTo>
                <a:cubicBezTo>
                  <a:pt x="f10" y="f6"/>
                  <a:pt x="f5" y="f8"/>
                  <a:pt x="f5" y="f7"/>
                </a:cubicBezTo>
                <a:cubicBezTo>
                  <a:pt x="f5" y="f10"/>
                  <a:pt x="f10" y="f5"/>
                  <a:pt x="f9" y="f5"/>
                </a:cubicBezTo>
                <a:cubicBezTo>
                  <a:pt x="f8" y="f5"/>
                  <a:pt x="f6" y="f10"/>
                  <a:pt x="f6" y="f7"/>
                </a:cubicBezTo>
                <a:close/>
              </a:path>
            </a:pathLst>
          </a:custGeom>
          <a:solidFill>
            <a:srgbClr val="FFFFFF"/>
          </a:solidFill>
          <a:ln cap="flat">
            <a:noFill/>
            <a:prstDash val="solid"/>
          </a:ln>
          <a:effectLst>
            <a:outerShdw dir="16200000" algn="tl">
              <a:srgbClr val="000000">
                <a:alpha val="1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112" name="Freeform: Shape 269">
            <a:extLst>
              <a:ext uri="{FF2B5EF4-FFF2-40B4-BE49-F238E27FC236}">
                <a16:creationId xmlns:a16="http://schemas.microsoft.com/office/drawing/2014/main" id="{88D061BD-FCF9-9A3A-CD81-A0A2D37379D8}"/>
              </a:ext>
            </a:extLst>
          </p:cNvPr>
          <p:cNvSpPr/>
          <p:nvPr/>
        </p:nvSpPr>
        <p:spPr>
          <a:xfrm>
            <a:off x="8124727" y="3281927"/>
            <a:ext cx="322710" cy="322710"/>
          </a:xfrm>
          <a:custGeom>
            <a:avLst/>
            <a:gdLst>
              <a:gd name="f0" fmla="val 10800000"/>
              <a:gd name="f1" fmla="val 5400000"/>
              <a:gd name="f2" fmla="val 180"/>
              <a:gd name="f3" fmla="val w"/>
              <a:gd name="f4" fmla="val h"/>
              <a:gd name="f5" fmla="val 0"/>
              <a:gd name="f6" fmla="val 322707"/>
              <a:gd name="f7" fmla="val 322706"/>
              <a:gd name="f8" fmla="val 161353"/>
              <a:gd name="f9" fmla="val 250467"/>
              <a:gd name="f10" fmla="val 161354"/>
              <a:gd name="f11" fmla="val 72241"/>
              <a:gd name="f12" fmla="val 72240"/>
              <a:gd name="f13" fmla="+- 0 0 -90"/>
              <a:gd name="f14" fmla="*/ f3 1 322707"/>
              <a:gd name="f15" fmla="*/ f4 1 322706"/>
              <a:gd name="f16" fmla="val f5"/>
              <a:gd name="f17" fmla="val f6"/>
              <a:gd name="f18" fmla="val f7"/>
              <a:gd name="f19" fmla="*/ f13 f0 1"/>
              <a:gd name="f20" fmla="+- f18 0 f16"/>
              <a:gd name="f21" fmla="+- f17 0 f16"/>
              <a:gd name="f22" fmla="*/ f19 1 f2"/>
              <a:gd name="f23" fmla="*/ f21 1 322707"/>
              <a:gd name="f24" fmla="*/ f20 1 322706"/>
              <a:gd name="f25" fmla="*/ 322707 f21 1"/>
              <a:gd name="f26" fmla="*/ 161353 f20 1"/>
              <a:gd name="f27" fmla="*/ 161354 f21 1"/>
              <a:gd name="f28" fmla="*/ 322707 f20 1"/>
              <a:gd name="f29" fmla="*/ 0 f21 1"/>
              <a:gd name="f30" fmla="*/ 0 f20 1"/>
              <a:gd name="f31" fmla="+- f22 0 f1"/>
              <a:gd name="f32" fmla="*/ f25 1 322707"/>
              <a:gd name="f33" fmla="*/ f26 1 322706"/>
              <a:gd name="f34" fmla="*/ f27 1 322707"/>
              <a:gd name="f35" fmla="*/ f28 1 322706"/>
              <a:gd name="f36" fmla="*/ f29 1 322707"/>
              <a:gd name="f37" fmla="*/ f30 1 322706"/>
              <a:gd name="f38" fmla="*/ f16 1 f23"/>
              <a:gd name="f39" fmla="*/ f17 1 f23"/>
              <a:gd name="f40" fmla="*/ f16 1 f24"/>
              <a:gd name="f41" fmla="*/ f18 1 f24"/>
              <a:gd name="f42" fmla="*/ f32 1 f23"/>
              <a:gd name="f43" fmla="*/ f33 1 f24"/>
              <a:gd name="f44" fmla="*/ f34 1 f23"/>
              <a:gd name="f45" fmla="*/ f35 1 f24"/>
              <a:gd name="f46" fmla="*/ f36 1 f23"/>
              <a:gd name="f47" fmla="*/ f37 1 f24"/>
              <a:gd name="f48" fmla="*/ f38 f14 1"/>
              <a:gd name="f49" fmla="*/ f39 f14 1"/>
              <a:gd name="f50" fmla="*/ f41 f15 1"/>
              <a:gd name="f51" fmla="*/ f40 f15 1"/>
              <a:gd name="f52" fmla="*/ f42 f14 1"/>
              <a:gd name="f53" fmla="*/ f43 f15 1"/>
              <a:gd name="f54" fmla="*/ f44 f14 1"/>
              <a:gd name="f55" fmla="*/ f45 f15 1"/>
              <a:gd name="f56" fmla="*/ f46 f14 1"/>
              <a:gd name="f57" fmla="*/ f47 f15 1"/>
            </a:gdLst>
            <a:ahLst/>
            <a:cxnLst>
              <a:cxn ang="3cd4">
                <a:pos x="hc" y="t"/>
              </a:cxn>
              <a:cxn ang="0">
                <a:pos x="r" y="vc"/>
              </a:cxn>
              <a:cxn ang="cd4">
                <a:pos x="hc" y="b"/>
              </a:cxn>
              <a:cxn ang="cd2">
                <a:pos x="l" y="vc"/>
              </a:cxn>
              <a:cxn ang="f31">
                <a:pos x="f52" y="f53"/>
              </a:cxn>
              <a:cxn ang="f31">
                <a:pos x="f54" y="f55"/>
              </a:cxn>
              <a:cxn ang="f31">
                <a:pos x="f56" y="f53"/>
              </a:cxn>
              <a:cxn ang="f31">
                <a:pos x="f54" y="f57"/>
              </a:cxn>
              <a:cxn ang="f31">
                <a:pos x="f52" y="f53"/>
              </a:cxn>
            </a:cxnLst>
            <a:rect l="f48" t="f51" r="f49" b="f50"/>
            <a:pathLst>
              <a:path w="322707" h="322706">
                <a:moveTo>
                  <a:pt x="f6" y="f8"/>
                </a:moveTo>
                <a:cubicBezTo>
                  <a:pt x="f6" y="f9"/>
                  <a:pt x="f9" y="f6"/>
                  <a:pt x="f10" y="f6"/>
                </a:cubicBezTo>
                <a:cubicBezTo>
                  <a:pt x="f11" y="f6"/>
                  <a:pt x="f5" y="f9"/>
                  <a:pt x="f5" y="f8"/>
                </a:cubicBezTo>
                <a:cubicBezTo>
                  <a:pt x="f5" y="f12"/>
                  <a:pt x="f11" y="f5"/>
                  <a:pt x="f10" y="f5"/>
                </a:cubicBezTo>
                <a:cubicBezTo>
                  <a:pt x="f9" y="f5"/>
                  <a:pt x="f6" y="f12"/>
                  <a:pt x="f6" y="f8"/>
                </a:cubicBezTo>
                <a:close/>
              </a:path>
            </a:pathLst>
          </a:custGeom>
          <a:solidFill>
            <a:srgbClr val="FFFFFF"/>
          </a:solidFill>
          <a:ln cap="flat">
            <a:noFill/>
            <a:prstDash val="solid"/>
          </a:ln>
          <a:effectLst>
            <a:outerShdw dir="16200000" algn="tl">
              <a:srgbClr val="000000">
                <a:alpha val="1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grpSp>
        <p:nvGrpSpPr>
          <p:cNvPr id="219" name="Groupe 218">
            <a:extLst>
              <a:ext uri="{FF2B5EF4-FFF2-40B4-BE49-F238E27FC236}">
                <a16:creationId xmlns:a16="http://schemas.microsoft.com/office/drawing/2014/main" id="{78192477-14F8-6244-EC79-78715B8F50C5}"/>
              </a:ext>
            </a:extLst>
          </p:cNvPr>
          <p:cNvGrpSpPr/>
          <p:nvPr/>
        </p:nvGrpSpPr>
        <p:grpSpPr>
          <a:xfrm>
            <a:off x="10453534" y="0"/>
            <a:ext cx="1529739" cy="395703"/>
            <a:chOff x="10453534" y="43567"/>
            <a:chExt cx="1529739" cy="395703"/>
          </a:xfrm>
        </p:grpSpPr>
        <p:sp>
          <p:nvSpPr>
            <p:cNvPr id="214" name="Oval 70">
              <a:extLst>
                <a:ext uri="{FF2B5EF4-FFF2-40B4-BE49-F238E27FC236}">
                  <a16:creationId xmlns:a16="http://schemas.microsoft.com/office/drawing/2014/main" id="{3512BE0E-46B8-0EAB-4811-B71896CA1106}"/>
                </a:ext>
              </a:extLst>
            </p:cNvPr>
            <p:cNvSpPr/>
            <p:nvPr/>
          </p:nvSpPr>
          <p:spPr>
            <a:xfrm>
              <a:off x="10453534" y="141989"/>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73">
              <a:extLst>
                <a:ext uri="{FF2B5EF4-FFF2-40B4-BE49-F238E27FC236}">
                  <a16:creationId xmlns:a16="http://schemas.microsoft.com/office/drawing/2014/main" id="{29F272F8-448E-8893-AB63-3ECBA60CEAC3}"/>
                </a:ext>
              </a:extLst>
            </p:cNvPr>
            <p:cNvSpPr/>
            <p:nvPr/>
          </p:nvSpPr>
          <p:spPr>
            <a:xfrm>
              <a:off x="10729315" y="133350"/>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75">
              <a:extLst>
                <a:ext uri="{FF2B5EF4-FFF2-40B4-BE49-F238E27FC236}">
                  <a16:creationId xmlns:a16="http://schemas.microsoft.com/office/drawing/2014/main" id="{7B269B22-01CC-A151-1DAB-692E0013E30E}"/>
                </a:ext>
              </a:extLst>
            </p:cNvPr>
            <p:cNvSpPr/>
            <p:nvPr/>
          </p:nvSpPr>
          <p:spPr>
            <a:xfrm>
              <a:off x="11005096" y="141989"/>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76">
              <a:extLst>
                <a:ext uri="{FF2B5EF4-FFF2-40B4-BE49-F238E27FC236}">
                  <a16:creationId xmlns:a16="http://schemas.microsoft.com/office/drawing/2014/main" id="{4F9BF84E-089D-7C4F-980E-0BD708C0C460}"/>
                </a:ext>
              </a:extLst>
            </p:cNvPr>
            <p:cNvSpPr/>
            <p:nvPr/>
          </p:nvSpPr>
          <p:spPr>
            <a:xfrm>
              <a:off x="11280877" y="43567"/>
              <a:ext cx="426613" cy="395703"/>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77">
              <a:extLst>
                <a:ext uri="{FF2B5EF4-FFF2-40B4-BE49-F238E27FC236}">
                  <a16:creationId xmlns:a16="http://schemas.microsoft.com/office/drawing/2014/main" id="{DE6D7C91-0048-B654-8A0A-A758F4A33901}"/>
                </a:ext>
              </a:extLst>
            </p:cNvPr>
            <p:cNvSpPr/>
            <p:nvPr/>
          </p:nvSpPr>
          <p:spPr>
            <a:xfrm>
              <a:off x="11792773" y="141989"/>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Image 5" descr="Une image contenant texte, capture d’écran, logiciel, Page web&#10;&#10;Description générée automatiquement">
            <a:extLst>
              <a:ext uri="{FF2B5EF4-FFF2-40B4-BE49-F238E27FC236}">
                <a16:creationId xmlns:a16="http://schemas.microsoft.com/office/drawing/2014/main" id="{66DCA7A9-C719-3510-9640-D5C68067CE48}"/>
              </a:ext>
            </a:extLst>
          </p:cNvPr>
          <p:cNvPicPr>
            <a:picLocks noChangeAspect="1"/>
          </p:cNvPicPr>
          <p:nvPr/>
        </p:nvPicPr>
        <p:blipFill>
          <a:blip r:embed="rId15">
            <a:extLst>
              <a:ext uri="{BEBA8EAE-BF5A-486C-A8C5-ECC9F3942E4B}">
                <a14:imgProps xmlns:a14="http://schemas.microsoft.com/office/drawing/2010/main">
                  <a14:imgLayer r:embed="rId16">
                    <a14:imgEffect>
                      <a14:sharpenSoften amount="25000"/>
                    </a14:imgEffect>
                    <a14:imgEffect>
                      <a14:saturation sat="300000"/>
                    </a14:imgEffect>
                  </a14:imgLayer>
                </a14:imgProps>
              </a:ext>
              <a:ext uri="{28A0092B-C50C-407E-A947-70E740481C1C}">
                <a14:useLocalDpi xmlns:a14="http://schemas.microsoft.com/office/drawing/2010/main" val="0"/>
              </a:ext>
            </a:extLst>
          </a:blip>
          <a:srcRect l="248" t="20427" r="1513"/>
          <a:stretch/>
        </p:blipFill>
        <p:spPr>
          <a:xfrm>
            <a:off x="20" y="1401872"/>
            <a:ext cx="12191980" cy="5456128"/>
          </a:xfrm>
          <a:prstGeom prst="rect">
            <a:avLst/>
          </a:prstGeom>
        </p:spPr>
      </p:pic>
    </p:spTree>
    <p:extLst>
      <p:ext uri="{BB962C8B-B14F-4D97-AF65-F5344CB8AC3E}">
        <p14:creationId xmlns:p14="http://schemas.microsoft.com/office/powerpoint/2010/main" val="120512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0"/>
                                        </p:tgtEl>
                                        <p:attrNameLst>
                                          <p:attrName>style.visibility</p:attrName>
                                        </p:attrNameLst>
                                      </p:cBhvr>
                                      <p:to>
                                        <p:strVal val="visible"/>
                                      </p:to>
                                    </p:set>
                                    <p:anim calcmode="lin" valueType="num">
                                      <p:cBhvr>
                                        <p:cTn id="7" dur="500" fill="hold"/>
                                        <p:tgtEl>
                                          <p:spTgt spid="110"/>
                                        </p:tgtEl>
                                        <p:attrNameLst>
                                          <p:attrName>ppt_w</p:attrName>
                                        </p:attrNameLst>
                                      </p:cBhvr>
                                      <p:tavLst>
                                        <p:tav tm="0">
                                          <p:val>
                                            <p:strVal val="0"/>
                                          </p:val>
                                        </p:tav>
                                        <p:tav tm="100000">
                                          <p:val>
                                            <p:strVal val="#ppt_w"/>
                                          </p:val>
                                        </p:tav>
                                      </p:tavLst>
                                    </p:anim>
                                    <p:anim calcmode="lin" valueType="num">
                                      <p:cBhvr>
                                        <p:cTn id="8" dur="500" fill="hold"/>
                                        <p:tgtEl>
                                          <p:spTgt spid="110"/>
                                        </p:tgtEl>
                                        <p:attrNameLst>
                                          <p:attrName>ppt_h</p:attrName>
                                        </p:attrNameLst>
                                      </p:cBhvr>
                                      <p:tavLst>
                                        <p:tav tm="0">
                                          <p:val>
                                            <p:strVal val="0"/>
                                          </p:val>
                                        </p:tav>
                                        <p:tav tm="100000">
                                          <p:val>
                                            <p:strVal val="#ppt_h"/>
                                          </p:val>
                                        </p:tav>
                                      </p:tavLst>
                                    </p:anim>
                                    <p:animEffect transition="in" filter="fade">
                                      <p:cBhvr>
                                        <p:cTn id="9" dur="500"/>
                                        <p:tgtEl>
                                          <p:spTgt spid="1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2"/>
                                        </p:tgtEl>
                                        <p:attrNameLst>
                                          <p:attrName>style.visibility</p:attrName>
                                        </p:attrNameLst>
                                      </p:cBhvr>
                                      <p:to>
                                        <p:strVal val="visible"/>
                                      </p:to>
                                    </p:set>
                                    <p:anim calcmode="lin" valueType="num">
                                      <p:cBhvr>
                                        <p:cTn id="13" dur="500" fill="hold"/>
                                        <p:tgtEl>
                                          <p:spTgt spid="112"/>
                                        </p:tgtEl>
                                        <p:attrNameLst>
                                          <p:attrName>ppt_w</p:attrName>
                                        </p:attrNameLst>
                                      </p:cBhvr>
                                      <p:tavLst>
                                        <p:tav tm="0">
                                          <p:val>
                                            <p:strVal val="0"/>
                                          </p:val>
                                        </p:tav>
                                        <p:tav tm="100000">
                                          <p:val>
                                            <p:strVal val="#ppt_w"/>
                                          </p:val>
                                        </p:tav>
                                      </p:tavLst>
                                    </p:anim>
                                    <p:anim calcmode="lin" valueType="num">
                                      <p:cBhvr>
                                        <p:cTn id="14" dur="500" fill="hold"/>
                                        <p:tgtEl>
                                          <p:spTgt spid="112"/>
                                        </p:tgtEl>
                                        <p:attrNameLst>
                                          <p:attrName>ppt_h</p:attrName>
                                        </p:attrNameLst>
                                      </p:cBhvr>
                                      <p:tavLst>
                                        <p:tav tm="0">
                                          <p:val>
                                            <p:strVal val="0"/>
                                          </p:val>
                                        </p:tav>
                                        <p:tav tm="100000">
                                          <p:val>
                                            <p:strVal val="#ppt_h"/>
                                          </p:val>
                                        </p:tav>
                                      </p:tavLst>
                                    </p:anim>
                                    <p:animEffect transition="in" filter="fade">
                                      <p:cBhvr>
                                        <p:cTn id="15" dur="500"/>
                                        <p:tgtEl>
                                          <p:spTgt spid="11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circle(in)">
                                      <p:cBhvr>
                                        <p:cTn id="2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2"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 dockstate="right" visibility="0" width="438"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A3FE3135-F8E5-49E8-8D70-A9FAFDE9FD1C}">
  <we:reference id="wa200006000" version="1.2.1.0" store="fr-FR" storeType="OMEX"/>
  <we:alternateReferences>
    <we:reference id="wa200006000" version="1.2.1.0" store="" storeType="OMEX"/>
  </we:alternateReferences>
  <we:properties>
    <we:property name="document_UID" value="&quot;11b010b5-a10f-44d0-9036-9c374582da2f&quot;"/>
  </we:properties>
  <we:bindings/>
  <we:snapshot xmlns:r="http://schemas.openxmlformats.org/officeDocument/2006/relationships"/>
</we:webextension>
</file>

<file path=ppt/webextensions/webextension2.xml><?xml version="1.0" encoding="utf-8"?>
<we:webextension xmlns:we="http://schemas.microsoft.com/office/webextensions/webextension/2010/11" id="{43AC48F8-D680-4DD7-9753-23475A90D165}">
  <we:reference id="wa200005566" version="3.0.0.2" store="fr-FR"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3290</TotalTime>
  <Words>1737</Words>
  <Application>Microsoft Office PowerPoint</Application>
  <PresentationFormat>Grand écran</PresentationFormat>
  <Paragraphs>199</Paragraphs>
  <Slides>29</Slides>
  <Notes>23</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29</vt:i4>
      </vt:variant>
    </vt:vector>
  </HeadingPairs>
  <TitlesOfParts>
    <vt:vector size="41" baseType="lpstr">
      <vt:lpstr>Aptos</vt:lpstr>
      <vt:lpstr>Aptos Display</vt:lpstr>
      <vt:lpstr>Arial</vt:lpstr>
      <vt:lpstr>Candara</vt:lpstr>
      <vt:lpstr>Century Gothic</vt:lpstr>
      <vt:lpstr>Fairwater Script</vt:lpstr>
      <vt:lpstr>Georgia Pro Cond</vt:lpstr>
      <vt:lpstr>Times New Roman</vt:lpstr>
      <vt:lpstr>Tw Cen MT</vt:lpstr>
      <vt:lpstr>Verdana</vt:lpstr>
      <vt:lpstr>Wingdings</vt:lpstr>
      <vt:lpstr>Thème Office</vt:lpstr>
      <vt:lpstr>CI / CD avec Jenkins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OUMAIMA ELKHALFI</dc:creator>
  <cp:lastModifiedBy>OUMAIMA ELKHALFI</cp:lastModifiedBy>
  <cp:revision>41</cp:revision>
  <dcterms:created xsi:type="dcterms:W3CDTF">2024-07-04T17:35:36Z</dcterms:created>
  <dcterms:modified xsi:type="dcterms:W3CDTF">2024-10-30T08:44:16Z</dcterms:modified>
</cp:coreProperties>
</file>