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7fb93ef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7fb93ef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7fb93e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7fb93e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7fb93e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7fb93e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97fb93e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97fb93e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7fb93ef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7fb93ef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fb93e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fb93e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79200" y="1206150"/>
            <a:ext cx="7688100" cy="16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Task1-</a:t>
            </a:r>
            <a:endParaRPr/>
          </a:p>
          <a:p>
            <a:pPr indent="0" lvl="0" marL="0" rtl="0" algn="ctr">
              <a:lnSpc>
                <a:spcPct val="116666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fr"/>
              <a:t>Exploratory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47252" y="3500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Oumaima BENTAKHOU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Cleaning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6300" y="1853850"/>
            <a:ext cx="375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Missing Values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we constate that there is a lot of missing data (&gt;90%) in columns bpay_biller_code and merchant_code so it is better to delete all columns that contains more than 70% of missing values</a:t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43534" t="0"/>
          <a:stretch/>
        </p:blipFill>
        <p:spPr>
          <a:xfrm>
            <a:off x="5591700" y="276175"/>
            <a:ext cx="3230974" cy="3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50" y="3702300"/>
            <a:ext cx="5962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7250" y="5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Exploration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46" y="585250"/>
            <a:ext cx="4135300" cy="13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871" y="585250"/>
            <a:ext cx="333100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50" y="1806200"/>
            <a:ext cx="5086500" cy="32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0" y="544025"/>
            <a:ext cx="3877725" cy="37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25" y="495842"/>
            <a:ext cx="3877724" cy="448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25" y="638275"/>
            <a:ext cx="6284999" cy="41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862425"/>
            <a:ext cx="3815300" cy="36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275" y="1459650"/>
            <a:ext cx="4833400" cy="299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Insights :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There is no big difference in customers gender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There isn’t a huge difference in count of transactions by months, but we can say that by days Wednesday and Friday are the highest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SALES_POS and POS are the transactions mode with the highest count of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The age of customers is mainly between 20 and 40 years 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 than 80% of customers have present 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