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58d8eeb6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58d8eeb6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58d8eeb6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58d8eeb6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58d8eeb6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58d8eeb6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58d8eeb6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58d8eeb6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58d8eeb6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58d8eeb6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58d8eeb6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58d8eeb6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58d8eeb6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58d8eeb6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Task 2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Predictive Analytics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By Oumaima BENTAKHOU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25" y="768075"/>
            <a:ext cx="6767901" cy="39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50" y="612725"/>
            <a:ext cx="7807473" cy="40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50" y="563625"/>
            <a:ext cx="5509951" cy="436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1" y="310475"/>
            <a:ext cx="6359200" cy="46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2039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359" y="2528596"/>
            <a:ext cx="5273916" cy="17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00" y="940500"/>
            <a:ext cx="6980875" cy="37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50" y="1619500"/>
            <a:ext cx="7532384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