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75" r:id="rId4"/>
    <p:sldId id="258" r:id="rId5"/>
    <p:sldId id="276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E37"/>
    <a:srgbClr val="C81130"/>
    <a:srgbClr val="000000"/>
    <a:srgbClr val="221E1F"/>
    <a:srgbClr val="FFFFFF"/>
    <a:srgbClr val="C80F2E"/>
    <a:srgbClr val="EC3260"/>
    <a:srgbClr val="01B39D"/>
    <a:srgbClr val="9E6A9A"/>
    <a:srgbClr val="73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8D108-9337-4D22-A3A8-6B2BD4A7020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fr-FR"/>
        </a:p>
      </dgm:t>
    </dgm:pt>
    <dgm:pt modelId="{DB9E56B2-01B8-4BAC-BF1A-964455C9D6E1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119FB4B2-C7B1-4FD7-A38F-6CD6016230EF}" type="parTrans" cxnId="{2D2B30A8-07B0-49A5-B20A-262A0B75A5CA}">
      <dgm:prSet/>
      <dgm:spPr/>
      <dgm:t>
        <a:bodyPr/>
        <a:lstStyle/>
        <a:p>
          <a:endParaRPr lang="fr-FR"/>
        </a:p>
      </dgm:t>
    </dgm:pt>
    <dgm:pt modelId="{FB7CD0A0-C545-4972-B6FD-0CF73E3B90C7}" type="sibTrans" cxnId="{2D2B30A8-07B0-49A5-B20A-262A0B75A5CA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CE002C8F-2ACC-492F-B2BC-9D620451A7EC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2E6819DD-6F6A-4405-96EB-BA8E2163FD5E}" type="parTrans" cxnId="{0383F455-2040-4B99-B5DE-1FB162157345}">
      <dgm:prSet/>
      <dgm:spPr/>
      <dgm:t>
        <a:bodyPr/>
        <a:lstStyle/>
        <a:p>
          <a:endParaRPr lang="fr-FR"/>
        </a:p>
      </dgm:t>
    </dgm:pt>
    <dgm:pt modelId="{F7F5779C-F975-41D9-BFF2-A0C186A54DB3}" type="sibTrans" cxnId="{0383F455-2040-4B99-B5DE-1FB162157345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C81CF7B3-97A3-4C19-94BD-73BB251F83A2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B44AFB09-7959-454A-9B2F-562E9FC516F7}" type="parTrans" cxnId="{31F135F9-82E1-48B0-811B-244375FC0CC6}">
      <dgm:prSet/>
      <dgm:spPr/>
      <dgm:t>
        <a:bodyPr/>
        <a:lstStyle/>
        <a:p>
          <a:endParaRPr lang="fr-FR"/>
        </a:p>
      </dgm:t>
    </dgm:pt>
    <dgm:pt modelId="{0BBA0C7B-F662-40CE-94EA-61305018D450}" type="sibTrans" cxnId="{31F135F9-82E1-48B0-811B-244375FC0CC6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FC583316-724D-4CFE-B0C2-614461527F65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 </a:t>
          </a:r>
        </a:p>
      </dgm:t>
    </dgm:pt>
    <dgm:pt modelId="{4E7BA83B-A036-474B-AC43-3E419AFD5543}" type="sibTrans" cxnId="{D0BC1128-6923-49D9-8C66-D91F9F1A1312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666D2777-D31E-41B4-BD7A-C3E94B8409BC}" type="parTrans" cxnId="{D0BC1128-6923-49D9-8C66-D91F9F1A1312}">
      <dgm:prSet/>
      <dgm:spPr/>
      <dgm:t>
        <a:bodyPr/>
        <a:lstStyle/>
        <a:p>
          <a:endParaRPr lang="fr-FR"/>
        </a:p>
      </dgm:t>
    </dgm:pt>
    <dgm:pt modelId="{1BEF4C6E-326A-4730-8563-2740CE24133F}">
      <dgm:prSet phldrT="[Texte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/>
            <a:t> </a:t>
          </a:r>
        </a:p>
      </dgm:t>
    </dgm:pt>
    <dgm:pt modelId="{4C44913B-44F0-43CA-B40B-72F009044BA8}" type="sibTrans" cxnId="{E99B3655-3318-4FD3-B324-DD9082716928}">
      <dgm:prSet/>
      <dgm:spPr>
        <a:solidFill>
          <a:schemeClr val="tx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fr-FR"/>
        </a:p>
      </dgm:t>
    </dgm:pt>
    <dgm:pt modelId="{79FA7CE0-E0CB-48B0-B953-AD27AB40D83A}" type="parTrans" cxnId="{E99B3655-3318-4FD3-B324-DD9082716928}">
      <dgm:prSet/>
      <dgm:spPr/>
      <dgm:t>
        <a:bodyPr/>
        <a:lstStyle/>
        <a:p>
          <a:endParaRPr lang="fr-FR"/>
        </a:p>
      </dgm:t>
    </dgm:pt>
    <dgm:pt modelId="{D33A5A08-AA44-4B8C-876B-D31C848C102C}" type="pres">
      <dgm:prSet presAssocID="{1938D108-9337-4D22-A3A8-6B2BD4A70208}" presName="cycle" presStyleCnt="0">
        <dgm:presLayoutVars>
          <dgm:dir/>
          <dgm:resizeHandles val="exact"/>
        </dgm:presLayoutVars>
      </dgm:prSet>
      <dgm:spPr/>
    </dgm:pt>
    <dgm:pt modelId="{30D6B9FB-124C-46F7-9E2F-FEB5EA462BC9}" type="pres">
      <dgm:prSet presAssocID="{DB9E56B2-01B8-4BAC-BF1A-964455C9D6E1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C0B5BE5-AE3C-4A9F-8CE2-EE39AF38FC27}" type="pres">
      <dgm:prSet presAssocID="{DB9E56B2-01B8-4BAC-BF1A-964455C9D6E1}" presName="node" presStyleLbl="revTx" presStyleIdx="0" presStyleCnt="5">
        <dgm:presLayoutVars>
          <dgm:bulletEnabled val="1"/>
        </dgm:presLayoutVars>
      </dgm:prSet>
      <dgm:spPr/>
    </dgm:pt>
    <dgm:pt modelId="{47E6CB40-CD1E-447B-8D83-0BA4DDB7C4FF}" type="pres">
      <dgm:prSet presAssocID="{FB7CD0A0-C545-4972-B6FD-0CF73E3B90C7}" presName="sibTrans" presStyleLbl="node1" presStyleIdx="0" presStyleCnt="5"/>
      <dgm:spPr/>
    </dgm:pt>
    <dgm:pt modelId="{84649745-85E1-4CF6-8E3C-FF54CEBC1A4C}" type="pres">
      <dgm:prSet presAssocID="{CE002C8F-2ACC-492F-B2BC-9D620451A7EC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BBD110B-2BC2-4551-8111-67F5F36BB2C9}" type="pres">
      <dgm:prSet presAssocID="{CE002C8F-2ACC-492F-B2BC-9D620451A7EC}" presName="node" presStyleLbl="revTx" presStyleIdx="1" presStyleCnt="5">
        <dgm:presLayoutVars>
          <dgm:bulletEnabled val="1"/>
        </dgm:presLayoutVars>
      </dgm:prSet>
      <dgm:spPr/>
    </dgm:pt>
    <dgm:pt modelId="{DDF23E82-4650-45B8-AD9F-2D98ECFCB636}" type="pres">
      <dgm:prSet presAssocID="{F7F5779C-F975-41D9-BFF2-A0C186A54DB3}" presName="sibTrans" presStyleLbl="node1" presStyleIdx="1" presStyleCnt="5"/>
      <dgm:spPr/>
    </dgm:pt>
    <dgm:pt modelId="{DB610C98-E019-46F9-A3CB-9685784F07A7}" type="pres">
      <dgm:prSet presAssocID="{C81CF7B3-97A3-4C19-94BD-73BB251F83A2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461D72-F0DE-4DE5-AED5-9E10E7C9646D}" type="pres">
      <dgm:prSet presAssocID="{C81CF7B3-97A3-4C19-94BD-73BB251F83A2}" presName="node" presStyleLbl="revTx" presStyleIdx="2" presStyleCnt="5">
        <dgm:presLayoutVars>
          <dgm:bulletEnabled val="1"/>
        </dgm:presLayoutVars>
      </dgm:prSet>
      <dgm:spPr/>
    </dgm:pt>
    <dgm:pt modelId="{45B898F5-C824-483E-802A-961AC25BE721}" type="pres">
      <dgm:prSet presAssocID="{0BBA0C7B-F662-40CE-94EA-61305018D450}" presName="sibTrans" presStyleLbl="node1" presStyleIdx="2" presStyleCnt="5"/>
      <dgm:spPr/>
    </dgm:pt>
    <dgm:pt modelId="{A1553610-FD49-4B66-8930-CDA905D7E6F8}" type="pres">
      <dgm:prSet presAssocID="{FC583316-724D-4CFE-B0C2-614461527F65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09E62BF-CFFD-4126-B03A-13AFD02C396C}" type="pres">
      <dgm:prSet presAssocID="{FC583316-724D-4CFE-B0C2-614461527F65}" presName="node" presStyleLbl="revTx" presStyleIdx="3" presStyleCnt="5">
        <dgm:presLayoutVars>
          <dgm:bulletEnabled val="1"/>
        </dgm:presLayoutVars>
      </dgm:prSet>
      <dgm:spPr/>
    </dgm:pt>
    <dgm:pt modelId="{970F8E09-4606-4344-8FA9-3A1B5A2847C5}" type="pres">
      <dgm:prSet presAssocID="{4E7BA83B-A036-474B-AC43-3E419AFD5543}" presName="sibTrans" presStyleLbl="node1" presStyleIdx="3" presStyleCnt="5"/>
      <dgm:spPr/>
    </dgm:pt>
    <dgm:pt modelId="{C66E5E1F-F464-4009-B14F-B0CF85CD38AC}" type="pres">
      <dgm:prSet presAssocID="{1BEF4C6E-326A-4730-8563-2740CE24133F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E0A3454-129C-4279-822B-BBBF390D1EB7}" type="pres">
      <dgm:prSet presAssocID="{1BEF4C6E-326A-4730-8563-2740CE24133F}" presName="node" presStyleLbl="revTx" presStyleIdx="4" presStyleCnt="5">
        <dgm:presLayoutVars>
          <dgm:bulletEnabled val="1"/>
        </dgm:presLayoutVars>
      </dgm:prSet>
      <dgm:spPr/>
    </dgm:pt>
    <dgm:pt modelId="{3D53F46C-BF06-428C-831B-BD4A55F35736}" type="pres">
      <dgm:prSet presAssocID="{4C44913B-44F0-43CA-B40B-72F009044BA8}" presName="sibTrans" presStyleLbl="node1" presStyleIdx="4" presStyleCnt="5"/>
      <dgm:spPr/>
    </dgm:pt>
  </dgm:ptLst>
  <dgm:cxnLst>
    <dgm:cxn modelId="{FEF7F112-8E5E-402C-B99D-13CFA43E1B58}" type="presOf" srcId="{DB9E56B2-01B8-4BAC-BF1A-964455C9D6E1}" destId="{9C0B5BE5-AE3C-4A9F-8CE2-EE39AF38FC27}" srcOrd="0" destOrd="0" presId="urn:microsoft.com/office/officeart/2005/8/layout/cycle1"/>
    <dgm:cxn modelId="{D0BC1128-6923-49D9-8C66-D91F9F1A1312}" srcId="{1938D108-9337-4D22-A3A8-6B2BD4A70208}" destId="{FC583316-724D-4CFE-B0C2-614461527F65}" srcOrd="3" destOrd="0" parTransId="{666D2777-D31E-41B4-BD7A-C3E94B8409BC}" sibTransId="{4E7BA83B-A036-474B-AC43-3E419AFD5543}"/>
    <dgm:cxn modelId="{D311393A-EB66-4A01-AC6A-20AC78C03506}" type="presOf" srcId="{FB7CD0A0-C545-4972-B6FD-0CF73E3B90C7}" destId="{47E6CB40-CD1E-447B-8D83-0BA4DDB7C4FF}" srcOrd="0" destOrd="0" presId="urn:microsoft.com/office/officeart/2005/8/layout/cycle1"/>
    <dgm:cxn modelId="{A9EC7251-8743-424B-9E05-180F29FB31AA}" type="presOf" srcId="{4E7BA83B-A036-474B-AC43-3E419AFD5543}" destId="{970F8E09-4606-4344-8FA9-3A1B5A2847C5}" srcOrd="0" destOrd="0" presId="urn:microsoft.com/office/officeart/2005/8/layout/cycle1"/>
    <dgm:cxn modelId="{E99B3655-3318-4FD3-B324-DD9082716928}" srcId="{1938D108-9337-4D22-A3A8-6B2BD4A70208}" destId="{1BEF4C6E-326A-4730-8563-2740CE24133F}" srcOrd="4" destOrd="0" parTransId="{79FA7CE0-E0CB-48B0-B953-AD27AB40D83A}" sibTransId="{4C44913B-44F0-43CA-B40B-72F009044BA8}"/>
    <dgm:cxn modelId="{0383F455-2040-4B99-B5DE-1FB162157345}" srcId="{1938D108-9337-4D22-A3A8-6B2BD4A70208}" destId="{CE002C8F-2ACC-492F-B2BC-9D620451A7EC}" srcOrd="1" destOrd="0" parTransId="{2E6819DD-6F6A-4405-96EB-BA8E2163FD5E}" sibTransId="{F7F5779C-F975-41D9-BFF2-A0C186A54DB3}"/>
    <dgm:cxn modelId="{C39A637D-2EEC-47DC-9522-6A1392B43C3C}" type="presOf" srcId="{1BEF4C6E-326A-4730-8563-2740CE24133F}" destId="{6E0A3454-129C-4279-822B-BBBF390D1EB7}" srcOrd="0" destOrd="0" presId="urn:microsoft.com/office/officeart/2005/8/layout/cycle1"/>
    <dgm:cxn modelId="{1259E489-055A-4DB1-B7EB-39C9CDC5D0F4}" type="presOf" srcId="{1938D108-9337-4D22-A3A8-6B2BD4A70208}" destId="{D33A5A08-AA44-4B8C-876B-D31C848C102C}" srcOrd="0" destOrd="0" presId="urn:microsoft.com/office/officeart/2005/8/layout/cycle1"/>
    <dgm:cxn modelId="{73482F90-EB92-4477-8FA3-8C2E50915313}" type="presOf" srcId="{F7F5779C-F975-41D9-BFF2-A0C186A54DB3}" destId="{DDF23E82-4650-45B8-AD9F-2D98ECFCB636}" srcOrd="0" destOrd="0" presId="urn:microsoft.com/office/officeart/2005/8/layout/cycle1"/>
    <dgm:cxn modelId="{2D2B30A8-07B0-49A5-B20A-262A0B75A5CA}" srcId="{1938D108-9337-4D22-A3A8-6B2BD4A70208}" destId="{DB9E56B2-01B8-4BAC-BF1A-964455C9D6E1}" srcOrd="0" destOrd="0" parTransId="{119FB4B2-C7B1-4FD7-A38F-6CD6016230EF}" sibTransId="{FB7CD0A0-C545-4972-B6FD-0CF73E3B90C7}"/>
    <dgm:cxn modelId="{AF6F62B9-22B5-4820-9960-AB955B80F419}" type="presOf" srcId="{C81CF7B3-97A3-4C19-94BD-73BB251F83A2}" destId="{38461D72-F0DE-4DE5-AED5-9E10E7C9646D}" srcOrd="0" destOrd="0" presId="urn:microsoft.com/office/officeart/2005/8/layout/cycle1"/>
    <dgm:cxn modelId="{DB2250C2-E103-4863-9E00-95DE09B896C5}" type="presOf" srcId="{4C44913B-44F0-43CA-B40B-72F009044BA8}" destId="{3D53F46C-BF06-428C-831B-BD4A55F35736}" srcOrd="0" destOrd="0" presId="urn:microsoft.com/office/officeart/2005/8/layout/cycle1"/>
    <dgm:cxn modelId="{BBD069E0-BE68-4616-95E1-460C061A96FD}" type="presOf" srcId="{FC583316-724D-4CFE-B0C2-614461527F65}" destId="{409E62BF-CFFD-4126-B03A-13AFD02C396C}" srcOrd="0" destOrd="0" presId="urn:microsoft.com/office/officeart/2005/8/layout/cycle1"/>
    <dgm:cxn modelId="{640BB9E0-6A8E-4A9D-AADB-AFC5A7197B25}" type="presOf" srcId="{0BBA0C7B-F662-40CE-94EA-61305018D450}" destId="{45B898F5-C824-483E-802A-961AC25BE721}" srcOrd="0" destOrd="0" presId="urn:microsoft.com/office/officeart/2005/8/layout/cycle1"/>
    <dgm:cxn modelId="{26565CEB-0876-4F23-BB63-AC38FA09B6F0}" type="presOf" srcId="{CE002C8F-2ACC-492F-B2BC-9D620451A7EC}" destId="{4BBD110B-2BC2-4551-8111-67F5F36BB2C9}" srcOrd="0" destOrd="0" presId="urn:microsoft.com/office/officeart/2005/8/layout/cycle1"/>
    <dgm:cxn modelId="{31F135F9-82E1-48B0-811B-244375FC0CC6}" srcId="{1938D108-9337-4D22-A3A8-6B2BD4A70208}" destId="{C81CF7B3-97A3-4C19-94BD-73BB251F83A2}" srcOrd="2" destOrd="0" parTransId="{B44AFB09-7959-454A-9B2F-562E9FC516F7}" sibTransId="{0BBA0C7B-F662-40CE-94EA-61305018D450}"/>
    <dgm:cxn modelId="{D4626075-028C-4141-80A8-FDAC9159173C}" type="presParOf" srcId="{D33A5A08-AA44-4B8C-876B-D31C848C102C}" destId="{30D6B9FB-124C-46F7-9E2F-FEB5EA462BC9}" srcOrd="0" destOrd="0" presId="urn:microsoft.com/office/officeart/2005/8/layout/cycle1"/>
    <dgm:cxn modelId="{5F3A1C29-1D6F-4927-BF6B-CEF8CE5A598D}" type="presParOf" srcId="{D33A5A08-AA44-4B8C-876B-D31C848C102C}" destId="{9C0B5BE5-AE3C-4A9F-8CE2-EE39AF38FC27}" srcOrd="1" destOrd="0" presId="urn:microsoft.com/office/officeart/2005/8/layout/cycle1"/>
    <dgm:cxn modelId="{27CEEE2A-DC4D-4C16-AB3D-ABC92496688D}" type="presParOf" srcId="{D33A5A08-AA44-4B8C-876B-D31C848C102C}" destId="{47E6CB40-CD1E-447B-8D83-0BA4DDB7C4FF}" srcOrd="2" destOrd="0" presId="urn:microsoft.com/office/officeart/2005/8/layout/cycle1"/>
    <dgm:cxn modelId="{D205703F-03D7-481E-9449-125955FBD331}" type="presParOf" srcId="{D33A5A08-AA44-4B8C-876B-D31C848C102C}" destId="{84649745-85E1-4CF6-8E3C-FF54CEBC1A4C}" srcOrd="3" destOrd="0" presId="urn:microsoft.com/office/officeart/2005/8/layout/cycle1"/>
    <dgm:cxn modelId="{A6C0E111-BFF5-4C41-AAA8-38FAD2D4E594}" type="presParOf" srcId="{D33A5A08-AA44-4B8C-876B-D31C848C102C}" destId="{4BBD110B-2BC2-4551-8111-67F5F36BB2C9}" srcOrd="4" destOrd="0" presId="urn:microsoft.com/office/officeart/2005/8/layout/cycle1"/>
    <dgm:cxn modelId="{6344B7A6-09C4-4ACD-B573-2BFA92DD9F29}" type="presParOf" srcId="{D33A5A08-AA44-4B8C-876B-D31C848C102C}" destId="{DDF23E82-4650-45B8-AD9F-2D98ECFCB636}" srcOrd="5" destOrd="0" presId="urn:microsoft.com/office/officeart/2005/8/layout/cycle1"/>
    <dgm:cxn modelId="{35A724B5-7502-4F09-9873-0E7E25EB8D0A}" type="presParOf" srcId="{D33A5A08-AA44-4B8C-876B-D31C848C102C}" destId="{DB610C98-E019-46F9-A3CB-9685784F07A7}" srcOrd="6" destOrd="0" presId="urn:microsoft.com/office/officeart/2005/8/layout/cycle1"/>
    <dgm:cxn modelId="{C058B911-9911-4228-9A18-12E83F59124C}" type="presParOf" srcId="{D33A5A08-AA44-4B8C-876B-D31C848C102C}" destId="{38461D72-F0DE-4DE5-AED5-9E10E7C9646D}" srcOrd="7" destOrd="0" presId="urn:microsoft.com/office/officeart/2005/8/layout/cycle1"/>
    <dgm:cxn modelId="{951AA409-BE8D-4493-8702-6A723428867D}" type="presParOf" srcId="{D33A5A08-AA44-4B8C-876B-D31C848C102C}" destId="{45B898F5-C824-483E-802A-961AC25BE721}" srcOrd="8" destOrd="0" presId="urn:microsoft.com/office/officeart/2005/8/layout/cycle1"/>
    <dgm:cxn modelId="{3CC038A0-9111-4960-A091-6BC79DD31B04}" type="presParOf" srcId="{D33A5A08-AA44-4B8C-876B-D31C848C102C}" destId="{A1553610-FD49-4B66-8930-CDA905D7E6F8}" srcOrd="9" destOrd="0" presId="urn:microsoft.com/office/officeart/2005/8/layout/cycle1"/>
    <dgm:cxn modelId="{FEFD5C78-E7C3-4B3B-A50E-9FE4372EA03D}" type="presParOf" srcId="{D33A5A08-AA44-4B8C-876B-D31C848C102C}" destId="{409E62BF-CFFD-4126-B03A-13AFD02C396C}" srcOrd="10" destOrd="0" presId="urn:microsoft.com/office/officeart/2005/8/layout/cycle1"/>
    <dgm:cxn modelId="{C769D4EB-C640-46AD-BD95-8D5608C5D275}" type="presParOf" srcId="{D33A5A08-AA44-4B8C-876B-D31C848C102C}" destId="{970F8E09-4606-4344-8FA9-3A1B5A2847C5}" srcOrd="11" destOrd="0" presId="urn:microsoft.com/office/officeart/2005/8/layout/cycle1"/>
    <dgm:cxn modelId="{7F664579-09D4-402F-8A80-35EFB180C003}" type="presParOf" srcId="{D33A5A08-AA44-4B8C-876B-D31C848C102C}" destId="{C66E5E1F-F464-4009-B14F-B0CF85CD38AC}" srcOrd="12" destOrd="0" presId="urn:microsoft.com/office/officeart/2005/8/layout/cycle1"/>
    <dgm:cxn modelId="{B1CF7501-A1A6-4A8D-BF16-C91374236749}" type="presParOf" srcId="{D33A5A08-AA44-4B8C-876B-D31C848C102C}" destId="{6E0A3454-129C-4279-822B-BBBF390D1EB7}" srcOrd="13" destOrd="0" presId="urn:microsoft.com/office/officeart/2005/8/layout/cycle1"/>
    <dgm:cxn modelId="{297D3CA3-FC69-4668-B37C-1184BBB0E98D}" type="presParOf" srcId="{D33A5A08-AA44-4B8C-876B-D31C848C102C}" destId="{3D53F46C-BF06-428C-831B-BD4A55F35736}" srcOrd="14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65F6B-DD1D-4B18-A218-A819718BBE1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063846-1622-477B-A706-3F6CEF9692E6}">
      <dgm:prSet phldrT="[Text]"/>
      <dgm:spPr>
        <a:solidFill>
          <a:srgbClr val="C81130"/>
        </a:solidFill>
      </dgm:spPr>
      <dgm:t>
        <a:bodyPr/>
        <a:lstStyle/>
        <a:p>
          <a:r>
            <a:rPr lang="en-GB" dirty="0"/>
            <a:t>1</a:t>
          </a:r>
          <a:endParaRPr lang="fr-FR" dirty="0"/>
        </a:p>
      </dgm:t>
    </dgm:pt>
    <dgm:pt modelId="{F4DF4BC9-2BDD-400F-A353-F7BD39583306}" type="parTrans" cxnId="{A324AF4E-E43A-468C-93EA-6285A8F12798}">
      <dgm:prSet/>
      <dgm:spPr/>
      <dgm:t>
        <a:bodyPr/>
        <a:lstStyle/>
        <a:p>
          <a:endParaRPr lang="fr-FR"/>
        </a:p>
      </dgm:t>
    </dgm:pt>
    <dgm:pt modelId="{1CF71187-B3F8-4C03-ACB2-7EBBB66F7414}" type="sibTrans" cxnId="{A324AF4E-E43A-468C-93EA-6285A8F12798}">
      <dgm:prSet/>
      <dgm:spPr/>
      <dgm:t>
        <a:bodyPr/>
        <a:lstStyle/>
        <a:p>
          <a:endParaRPr lang="fr-FR"/>
        </a:p>
      </dgm:t>
    </dgm:pt>
    <dgm:pt modelId="{20C16931-7C71-422B-BFF0-B4EF842E673F}">
      <dgm:prSet phldrT="[Text]"/>
      <dgm:spPr>
        <a:solidFill>
          <a:srgbClr val="C81130"/>
        </a:solidFill>
        <a:ln>
          <a:solidFill>
            <a:srgbClr val="C81130"/>
          </a:solidFill>
        </a:ln>
      </dgm:spPr>
      <dgm:t>
        <a:bodyPr/>
        <a:lstStyle/>
        <a:p>
          <a:r>
            <a:rPr lang="en-GB" dirty="0"/>
            <a:t>2</a:t>
          </a:r>
          <a:endParaRPr lang="fr-FR" dirty="0"/>
        </a:p>
      </dgm:t>
    </dgm:pt>
    <dgm:pt modelId="{E5BAF88E-0E81-4104-9D4F-348567A8BDFD}" type="parTrans" cxnId="{D993A435-7DF2-4479-B208-C91EA52DFC24}">
      <dgm:prSet/>
      <dgm:spPr/>
      <dgm:t>
        <a:bodyPr/>
        <a:lstStyle/>
        <a:p>
          <a:endParaRPr lang="fr-FR"/>
        </a:p>
      </dgm:t>
    </dgm:pt>
    <dgm:pt modelId="{63F93CE3-4052-44F1-8182-0E04E8FE8A96}" type="sibTrans" cxnId="{D993A435-7DF2-4479-B208-C91EA52DFC24}">
      <dgm:prSet/>
      <dgm:spPr/>
      <dgm:t>
        <a:bodyPr/>
        <a:lstStyle/>
        <a:p>
          <a:endParaRPr lang="fr-FR"/>
        </a:p>
      </dgm:t>
    </dgm:pt>
    <dgm:pt modelId="{61D2D9D7-7F87-4F13-BBD8-365E47B0E7EF}">
      <dgm:prSet phldrT="[Text]"/>
      <dgm:spPr>
        <a:solidFill>
          <a:srgbClr val="C81130"/>
        </a:solidFill>
      </dgm:spPr>
      <dgm:t>
        <a:bodyPr/>
        <a:lstStyle/>
        <a:p>
          <a:r>
            <a:rPr lang="en-GB" dirty="0"/>
            <a:t>3</a:t>
          </a:r>
          <a:endParaRPr lang="fr-FR" dirty="0"/>
        </a:p>
      </dgm:t>
    </dgm:pt>
    <dgm:pt modelId="{B7EE06E6-9AFF-4015-A92D-D2FD494B17D3}" type="parTrans" cxnId="{87A49B11-EA81-435A-97D5-AD4420F29847}">
      <dgm:prSet/>
      <dgm:spPr/>
      <dgm:t>
        <a:bodyPr/>
        <a:lstStyle/>
        <a:p>
          <a:endParaRPr lang="fr-FR"/>
        </a:p>
      </dgm:t>
    </dgm:pt>
    <dgm:pt modelId="{F750A366-CBA8-4DF8-9CB0-014AA093F30C}" type="sibTrans" cxnId="{87A49B11-EA81-435A-97D5-AD4420F29847}">
      <dgm:prSet/>
      <dgm:spPr/>
      <dgm:t>
        <a:bodyPr/>
        <a:lstStyle/>
        <a:p>
          <a:endParaRPr lang="fr-FR"/>
        </a:p>
      </dgm:t>
    </dgm:pt>
    <dgm:pt modelId="{7DD9D913-D870-4173-A971-75F9157E9753}">
      <dgm:prSet phldrT="[Text]" custT="1"/>
      <dgm:spPr/>
      <dgm:t>
        <a:bodyPr/>
        <a:lstStyle/>
        <a:p>
          <a:r>
            <a:rPr lang="en-GB" sz="14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Tables nettoyées &amp; fusionnées</a:t>
          </a:r>
          <a:endParaRPr lang="fr-FR" sz="1400" b="1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CD8078C-5A7B-4078-9F79-B1AFAB302D3B}" type="parTrans" cxnId="{D39F5C12-B6D9-49C7-A716-2B8418AC50C9}">
      <dgm:prSet/>
      <dgm:spPr/>
      <dgm:t>
        <a:bodyPr/>
        <a:lstStyle/>
        <a:p>
          <a:endParaRPr lang="fr-FR"/>
        </a:p>
      </dgm:t>
    </dgm:pt>
    <dgm:pt modelId="{42E41568-E9B2-4381-90FD-DFA3A13946B0}" type="sibTrans" cxnId="{D39F5C12-B6D9-49C7-A716-2B8418AC50C9}">
      <dgm:prSet/>
      <dgm:spPr/>
      <dgm:t>
        <a:bodyPr/>
        <a:lstStyle/>
        <a:p>
          <a:endParaRPr lang="fr-FR"/>
        </a:p>
      </dgm:t>
    </dgm:pt>
    <dgm:pt modelId="{1320C498-3BF5-4F2C-B6B7-DFECDE184F8A}" type="pres">
      <dgm:prSet presAssocID="{6FA65F6B-DD1D-4B18-A218-A819718BBE1F}" presName="Name0" presStyleCnt="0">
        <dgm:presLayoutVars>
          <dgm:chMax val="4"/>
          <dgm:resizeHandles val="exact"/>
        </dgm:presLayoutVars>
      </dgm:prSet>
      <dgm:spPr/>
    </dgm:pt>
    <dgm:pt modelId="{EE931B36-124A-407A-995F-653D6C381B3A}" type="pres">
      <dgm:prSet presAssocID="{6FA65F6B-DD1D-4B18-A218-A819718BBE1F}" presName="ellipse" presStyleLbl="trBgShp" presStyleIdx="0" presStyleCnt="1"/>
      <dgm:spPr/>
    </dgm:pt>
    <dgm:pt modelId="{FE14EDA9-2704-46CD-AE31-D8AA95F8A26C}" type="pres">
      <dgm:prSet presAssocID="{6FA65F6B-DD1D-4B18-A218-A819718BBE1F}" presName="arrow1" presStyleLbl="fgShp" presStyleIdx="0" presStyleCnt="1"/>
      <dgm:spPr>
        <a:solidFill>
          <a:srgbClr val="C81130"/>
        </a:solidFill>
      </dgm:spPr>
    </dgm:pt>
    <dgm:pt modelId="{87000B4E-9CA8-4BF4-AFAA-B9D3389F8D1F}" type="pres">
      <dgm:prSet presAssocID="{6FA65F6B-DD1D-4B18-A218-A819718BBE1F}" presName="rectangle" presStyleLbl="revTx" presStyleIdx="0" presStyleCnt="1" custScaleX="121628" custScaleY="58181">
        <dgm:presLayoutVars>
          <dgm:bulletEnabled val="1"/>
        </dgm:presLayoutVars>
      </dgm:prSet>
      <dgm:spPr/>
    </dgm:pt>
    <dgm:pt modelId="{17F649EB-3C13-450F-B9DD-38A65FC6CB4E}" type="pres">
      <dgm:prSet presAssocID="{20C16931-7C71-422B-BFF0-B4EF842E673F}" presName="item1" presStyleLbl="node1" presStyleIdx="0" presStyleCnt="3" custScaleX="58181" custScaleY="58181">
        <dgm:presLayoutVars>
          <dgm:bulletEnabled val="1"/>
        </dgm:presLayoutVars>
      </dgm:prSet>
      <dgm:spPr/>
    </dgm:pt>
    <dgm:pt modelId="{D44E643A-E517-4EB4-8918-A8815142D46C}" type="pres">
      <dgm:prSet presAssocID="{61D2D9D7-7F87-4F13-BBD8-365E47B0E7EF}" presName="item2" presStyleLbl="node1" presStyleIdx="1" presStyleCnt="3">
        <dgm:presLayoutVars>
          <dgm:bulletEnabled val="1"/>
        </dgm:presLayoutVars>
      </dgm:prSet>
      <dgm:spPr/>
    </dgm:pt>
    <dgm:pt modelId="{9DF7EAB1-9493-4C0E-8AC2-A2FB6C2E2235}" type="pres">
      <dgm:prSet presAssocID="{7DD9D913-D870-4173-A971-75F9157E9753}" presName="item3" presStyleLbl="node1" presStyleIdx="2" presStyleCnt="3">
        <dgm:presLayoutVars>
          <dgm:bulletEnabled val="1"/>
        </dgm:presLayoutVars>
      </dgm:prSet>
      <dgm:spPr/>
    </dgm:pt>
    <dgm:pt modelId="{F37D34A6-E239-45C7-A74B-27A207BC90D5}" type="pres">
      <dgm:prSet presAssocID="{6FA65F6B-DD1D-4B18-A218-A819718BBE1F}" presName="funnel" presStyleLbl="trAlignAcc1" presStyleIdx="0" presStyleCnt="1"/>
      <dgm:spPr>
        <a:ln>
          <a:solidFill>
            <a:srgbClr val="C81130"/>
          </a:solidFill>
        </a:ln>
      </dgm:spPr>
    </dgm:pt>
  </dgm:ptLst>
  <dgm:cxnLst>
    <dgm:cxn modelId="{C0262704-CDAE-4167-B2E1-883D7A3EA540}" type="presOf" srcId="{7DD9D913-D870-4173-A971-75F9157E9753}" destId="{87000B4E-9CA8-4BF4-AFAA-B9D3389F8D1F}" srcOrd="0" destOrd="0" presId="urn:microsoft.com/office/officeart/2005/8/layout/funnel1"/>
    <dgm:cxn modelId="{87A49B11-EA81-435A-97D5-AD4420F29847}" srcId="{6FA65F6B-DD1D-4B18-A218-A819718BBE1F}" destId="{61D2D9D7-7F87-4F13-BBD8-365E47B0E7EF}" srcOrd="2" destOrd="0" parTransId="{B7EE06E6-9AFF-4015-A92D-D2FD494B17D3}" sibTransId="{F750A366-CBA8-4DF8-9CB0-014AA093F30C}"/>
    <dgm:cxn modelId="{D39F5C12-B6D9-49C7-A716-2B8418AC50C9}" srcId="{6FA65F6B-DD1D-4B18-A218-A819718BBE1F}" destId="{7DD9D913-D870-4173-A971-75F9157E9753}" srcOrd="3" destOrd="0" parTransId="{1CD8078C-5A7B-4078-9F79-B1AFAB302D3B}" sibTransId="{42E41568-E9B2-4381-90FD-DFA3A13946B0}"/>
    <dgm:cxn modelId="{326D1B24-2C08-48A3-9F70-2467B3EBC756}" type="presOf" srcId="{20C16931-7C71-422B-BFF0-B4EF842E673F}" destId="{D44E643A-E517-4EB4-8918-A8815142D46C}" srcOrd="0" destOrd="0" presId="urn:microsoft.com/office/officeart/2005/8/layout/funnel1"/>
    <dgm:cxn modelId="{D993A435-7DF2-4479-B208-C91EA52DFC24}" srcId="{6FA65F6B-DD1D-4B18-A218-A819718BBE1F}" destId="{20C16931-7C71-422B-BFF0-B4EF842E673F}" srcOrd="1" destOrd="0" parTransId="{E5BAF88E-0E81-4104-9D4F-348567A8BDFD}" sibTransId="{63F93CE3-4052-44F1-8182-0E04E8FE8A96}"/>
    <dgm:cxn modelId="{47004648-3994-4A0F-9FC8-4F103B6DD38A}" type="presOf" srcId="{8E063846-1622-477B-A706-3F6CEF9692E6}" destId="{9DF7EAB1-9493-4C0E-8AC2-A2FB6C2E2235}" srcOrd="0" destOrd="0" presId="urn:microsoft.com/office/officeart/2005/8/layout/funnel1"/>
    <dgm:cxn modelId="{A324AF4E-E43A-468C-93EA-6285A8F12798}" srcId="{6FA65F6B-DD1D-4B18-A218-A819718BBE1F}" destId="{8E063846-1622-477B-A706-3F6CEF9692E6}" srcOrd="0" destOrd="0" parTransId="{F4DF4BC9-2BDD-400F-A353-F7BD39583306}" sibTransId="{1CF71187-B3F8-4C03-ACB2-7EBBB66F7414}"/>
    <dgm:cxn modelId="{552F5171-D048-4459-85D7-E48A7495B92D}" type="presOf" srcId="{61D2D9D7-7F87-4F13-BBD8-365E47B0E7EF}" destId="{17F649EB-3C13-450F-B9DD-38A65FC6CB4E}" srcOrd="0" destOrd="0" presId="urn:microsoft.com/office/officeart/2005/8/layout/funnel1"/>
    <dgm:cxn modelId="{C0DF7DE0-C088-4D2A-BAAB-C58172334496}" type="presOf" srcId="{6FA65F6B-DD1D-4B18-A218-A819718BBE1F}" destId="{1320C498-3BF5-4F2C-B6B7-DFECDE184F8A}" srcOrd="0" destOrd="0" presId="urn:microsoft.com/office/officeart/2005/8/layout/funnel1"/>
    <dgm:cxn modelId="{B77161AE-34AA-48BB-B667-05EC11902829}" type="presParOf" srcId="{1320C498-3BF5-4F2C-B6B7-DFECDE184F8A}" destId="{EE931B36-124A-407A-995F-653D6C381B3A}" srcOrd="0" destOrd="0" presId="urn:microsoft.com/office/officeart/2005/8/layout/funnel1"/>
    <dgm:cxn modelId="{C263603F-E354-4729-AC75-A58E1E10265F}" type="presParOf" srcId="{1320C498-3BF5-4F2C-B6B7-DFECDE184F8A}" destId="{FE14EDA9-2704-46CD-AE31-D8AA95F8A26C}" srcOrd="1" destOrd="0" presId="urn:microsoft.com/office/officeart/2005/8/layout/funnel1"/>
    <dgm:cxn modelId="{CC642FC3-9679-4BC0-AE55-729899B76856}" type="presParOf" srcId="{1320C498-3BF5-4F2C-B6B7-DFECDE184F8A}" destId="{87000B4E-9CA8-4BF4-AFAA-B9D3389F8D1F}" srcOrd="2" destOrd="0" presId="urn:microsoft.com/office/officeart/2005/8/layout/funnel1"/>
    <dgm:cxn modelId="{AD826D93-B816-415A-96EE-C33099E50B78}" type="presParOf" srcId="{1320C498-3BF5-4F2C-B6B7-DFECDE184F8A}" destId="{17F649EB-3C13-450F-B9DD-38A65FC6CB4E}" srcOrd="3" destOrd="0" presId="urn:microsoft.com/office/officeart/2005/8/layout/funnel1"/>
    <dgm:cxn modelId="{0C469F09-A4FD-4650-B637-B0B73E9E6CC4}" type="presParOf" srcId="{1320C498-3BF5-4F2C-B6B7-DFECDE184F8A}" destId="{D44E643A-E517-4EB4-8918-A8815142D46C}" srcOrd="4" destOrd="0" presId="urn:microsoft.com/office/officeart/2005/8/layout/funnel1"/>
    <dgm:cxn modelId="{945C8227-95CD-4BDD-A9F3-96D1A611C836}" type="presParOf" srcId="{1320C498-3BF5-4F2C-B6B7-DFECDE184F8A}" destId="{9DF7EAB1-9493-4C0E-8AC2-A2FB6C2E2235}" srcOrd="5" destOrd="0" presId="urn:microsoft.com/office/officeart/2005/8/layout/funnel1"/>
    <dgm:cxn modelId="{EBB0CBD6-2F98-4DF8-BF55-C24079E2DA9F}" type="presParOf" srcId="{1320C498-3BF5-4F2C-B6B7-DFECDE184F8A}" destId="{F37D34A6-E239-45C7-A74B-27A207BC90D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5BE5-AE3C-4A9F-8CE2-EE39AF38FC27}">
      <dsp:nvSpPr>
        <dsp:cNvPr id="0" name=""/>
        <dsp:cNvSpPr/>
      </dsp:nvSpPr>
      <dsp:spPr>
        <a:xfrm>
          <a:off x="679036" y="5686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679036" y="5686"/>
        <a:ext cx="200432" cy="200432"/>
      </dsp:txXfrm>
    </dsp:sp>
    <dsp:sp modelId="{47E6CB40-CD1E-447B-8D83-0BA4DDB7C4FF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21294448"/>
            <a:gd name="adj4" fmla="val 19765182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110B-2BC2-4551-8111-67F5F36BB2C9}">
      <dsp:nvSpPr>
        <dsp:cNvPr id="0" name=""/>
        <dsp:cNvSpPr/>
      </dsp:nvSpPr>
      <dsp:spPr>
        <a:xfrm>
          <a:off x="800278" y="378833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800278" y="378833"/>
        <a:ext cx="200432" cy="200432"/>
      </dsp:txXfrm>
    </dsp:sp>
    <dsp:sp modelId="{DDF23E82-4650-45B8-AD9F-2D98ECFCB636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4015949"/>
            <a:gd name="adj4" fmla="val 2252284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1D72-F0DE-4DE5-AED5-9E10E7C9646D}">
      <dsp:nvSpPr>
        <dsp:cNvPr id="0" name=""/>
        <dsp:cNvSpPr/>
      </dsp:nvSpPr>
      <dsp:spPr>
        <a:xfrm>
          <a:off x="482861" y="609450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482861" y="609450"/>
        <a:ext cx="200432" cy="200432"/>
      </dsp:txXfrm>
    </dsp:sp>
    <dsp:sp modelId="{45B898F5-C824-483E-802A-961AC25BE721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8212099"/>
            <a:gd name="adj4" fmla="val 6448435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E62BF-CFFD-4126-B03A-13AFD02C396C}">
      <dsp:nvSpPr>
        <dsp:cNvPr id="0" name=""/>
        <dsp:cNvSpPr/>
      </dsp:nvSpPr>
      <dsp:spPr>
        <a:xfrm>
          <a:off x="165443" y="378833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 </a:t>
          </a:r>
        </a:p>
      </dsp:txBody>
      <dsp:txXfrm>
        <a:off x="165443" y="378833"/>
        <a:ext cx="200432" cy="200432"/>
      </dsp:txXfrm>
    </dsp:sp>
    <dsp:sp modelId="{970F8E09-4606-4344-8FA9-3A1B5A2847C5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12299201"/>
            <a:gd name="adj4" fmla="val 10769935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3454-129C-4279-822B-BBBF390D1EB7}">
      <dsp:nvSpPr>
        <dsp:cNvPr id="0" name=""/>
        <dsp:cNvSpPr/>
      </dsp:nvSpPr>
      <dsp:spPr>
        <a:xfrm>
          <a:off x="286686" y="5686"/>
          <a:ext cx="200432" cy="200432"/>
        </a:xfrm>
        <a:prstGeom prst="rect">
          <a:avLst/>
        </a:prstGeom>
        <a:noFill/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</a:p>
      </dsp:txBody>
      <dsp:txXfrm>
        <a:off x="286686" y="5686"/>
        <a:ext cx="200432" cy="200432"/>
      </dsp:txXfrm>
    </dsp:sp>
    <dsp:sp modelId="{3D53F46C-BF06-428C-831B-BD4A55F35736}">
      <dsp:nvSpPr>
        <dsp:cNvPr id="0" name=""/>
        <dsp:cNvSpPr/>
      </dsp:nvSpPr>
      <dsp:spPr>
        <a:xfrm>
          <a:off x="206983" y="-180"/>
          <a:ext cx="752188" cy="752188"/>
        </a:xfrm>
        <a:prstGeom prst="circularArrow">
          <a:avLst>
            <a:gd name="adj1" fmla="val 5196"/>
            <a:gd name="adj2" fmla="val 335617"/>
            <a:gd name="adj3" fmla="val 16866933"/>
            <a:gd name="adj4" fmla="val 15197450"/>
            <a:gd name="adj5" fmla="val 6062"/>
          </a:avLst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31B36-124A-407A-995F-653D6C381B3A}">
      <dsp:nvSpPr>
        <dsp:cNvPr id="0" name=""/>
        <dsp:cNvSpPr/>
      </dsp:nvSpPr>
      <dsp:spPr>
        <a:xfrm>
          <a:off x="1202841" y="209603"/>
          <a:ext cx="2805904" cy="97445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4EDA9-2704-46CD-AE31-D8AA95F8A26C}">
      <dsp:nvSpPr>
        <dsp:cNvPr id="0" name=""/>
        <dsp:cNvSpPr/>
      </dsp:nvSpPr>
      <dsp:spPr>
        <a:xfrm>
          <a:off x="2338254" y="2595710"/>
          <a:ext cx="543780" cy="348019"/>
        </a:xfrm>
        <a:prstGeom prst="downArrow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00B4E-9CA8-4BF4-AFAA-B9D3389F8D1F}">
      <dsp:nvSpPr>
        <dsp:cNvPr id="0" name=""/>
        <dsp:cNvSpPr/>
      </dsp:nvSpPr>
      <dsp:spPr>
        <a:xfrm>
          <a:off x="1022811" y="3010567"/>
          <a:ext cx="3174665" cy="37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Tables nettoyées &amp; fusionnées</a:t>
          </a:r>
          <a:endParaRPr lang="fr-FR" sz="1400" b="1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022811" y="3010567"/>
        <a:ext cx="3174665" cy="379651"/>
      </dsp:txXfrm>
    </dsp:sp>
    <dsp:sp modelId="{17F649EB-3C13-450F-B9DD-38A65FC6CB4E}">
      <dsp:nvSpPr>
        <dsp:cNvPr id="0" name=""/>
        <dsp:cNvSpPr/>
      </dsp:nvSpPr>
      <dsp:spPr>
        <a:xfrm>
          <a:off x="2427635" y="1463979"/>
          <a:ext cx="569477" cy="569477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</a:t>
          </a:r>
          <a:endParaRPr lang="fr-FR" sz="2400" kern="1200" dirty="0"/>
        </a:p>
      </dsp:txBody>
      <dsp:txXfrm>
        <a:off x="2511033" y="1547377"/>
        <a:ext cx="402681" cy="402681"/>
      </dsp:txXfrm>
    </dsp:sp>
    <dsp:sp modelId="{D44E643A-E517-4EB4-8918-A8815142D46C}">
      <dsp:nvSpPr>
        <dsp:cNvPr id="0" name=""/>
        <dsp:cNvSpPr/>
      </dsp:nvSpPr>
      <dsp:spPr>
        <a:xfrm>
          <a:off x="1522583" y="524996"/>
          <a:ext cx="978804" cy="978804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rgbClr val="C81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</a:t>
          </a:r>
          <a:endParaRPr lang="fr-FR" sz="2400" kern="1200" dirty="0"/>
        </a:p>
      </dsp:txBody>
      <dsp:txXfrm>
        <a:off x="1665926" y="668339"/>
        <a:ext cx="692118" cy="692118"/>
      </dsp:txXfrm>
    </dsp:sp>
    <dsp:sp modelId="{9DF7EAB1-9493-4C0E-8AC2-A2FB6C2E2235}">
      <dsp:nvSpPr>
        <dsp:cNvPr id="0" name=""/>
        <dsp:cNvSpPr/>
      </dsp:nvSpPr>
      <dsp:spPr>
        <a:xfrm>
          <a:off x="2523139" y="288343"/>
          <a:ext cx="978804" cy="978804"/>
        </a:xfrm>
        <a:prstGeom prst="ellipse">
          <a:avLst/>
        </a:prstGeom>
        <a:solidFill>
          <a:srgbClr val="C811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</a:t>
          </a:r>
          <a:endParaRPr lang="fr-FR" sz="2400" kern="1200" dirty="0"/>
        </a:p>
      </dsp:txBody>
      <dsp:txXfrm>
        <a:off x="2666482" y="431686"/>
        <a:ext cx="692118" cy="692118"/>
      </dsp:txXfrm>
    </dsp:sp>
    <dsp:sp modelId="{F37D34A6-E239-45C7-A74B-27A207BC90D5}">
      <dsp:nvSpPr>
        <dsp:cNvPr id="0" name=""/>
        <dsp:cNvSpPr/>
      </dsp:nvSpPr>
      <dsp:spPr>
        <a:xfrm>
          <a:off x="1087559" y="89972"/>
          <a:ext cx="3045168" cy="243613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C8113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1346F29-EB5D-47CC-87A7-8869AF8BE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1DE3EC-C3C0-413E-9C0F-E8D55EE21D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8D5520-F276-4502-B07F-D45BE6342C4F}" type="datetimeFigureOut">
              <a:rPr lang="fr-FR"/>
              <a:pPr>
                <a:defRPr/>
              </a:pPr>
              <a:t>28/01/2022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4305DF8B-7E92-466D-A8B1-88E493F2D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BEA5D25-5530-43C0-B65F-7A8C3ABC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AA6F7-0C4E-48C4-B977-B631A40783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5AFD0-9AD0-4B06-93FC-1CECB336E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C38A2C-460D-4760-AB75-0C817DF10F26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370AB-8D92-4455-B1D2-3CC6F885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E7C2-177B-4C57-BA05-D7182884078A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A7804-84C9-4EDC-8CD1-FB27113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02019-6476-411F-8DF6-724224C0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A535-87D3-430C-A3EC-D6BB9B790737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268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E4154-64F9-4187-8EF7-EB09126A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F0710-D6BA-4583-943D-7C34F2DDE7F7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92645-4682-4FFE-A7EC-C3C009E9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880FD-1E69-4C9F-99EC-6D8B7270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C9BE-CD0E-4B6C-A291-60D677EE33E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874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50BFE-F9E4-4328-AFCE-1081F69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DD14-0790-4EC6-B919-B10DB1D35076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22F10-4A58-4E62-90C4-6CD0F04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E343B-3E88-4B24-ADB6-321ABA23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78066-46D9-45CF-A949-BCF410D34AE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970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8353C-1485-48BB-9806-DB6927C8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169D-EDCF-42EB-9A1A-6E8AB871DD5C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B2DD6-76DB-4712-9D6B-F54FA2F3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78160-9DFF-466A-AE30-4AC1FAD9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FEDDC-2711-407B-9508-D028DDC9986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11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B8B04-A8AA-4C37-9E9E-FBBD8E7A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8EA8-5DC1-430D-90C3-63147BB5BF14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A9177-48FF-46FD-83C4-488BAFA1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547F5-1CFD-45E6-BA2A-892D37B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FC3A7-EE0E-4699-BEEB-A66EB59EBFC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94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C9EDE71-3E45-43A1-9DDD-64029D5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FDAC0-7500-4E85-B4E8-1D6DDB0E313F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8EDD3CE-2260-47BD-BF48-C499304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D3FB30C-C127-4DF9-9562-42DC2A93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ED2DF-56BF-4E85-9A33-9F89A1B0F3B2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41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91030AC-0037-4236-A328-253B04A3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6D86-E0AE-461B-952C-9E7E423BD4B7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AE6C9600-36A0-4A42-98A1-212DE0D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14BAD4FA-9053-43A9-9E2C-6C990920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312B-3862-4300-B4CD-3D830EFA0F71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666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BB89D90F-B89A-4177-A3CE-C8DAA614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391C9-6F2C-4E2C-BF6A-32E198A24524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E9FB0A6-3AD8-449A-9BF7-2EAACBF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6F11181-E959-4F7D-9852-6E137C3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BB51-ACF3-4715-BD56-096BACC182A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550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2C0D55E-3A24-4402-B336-5339C67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86B7-1B5D-4BD4-981B-36EF397E3D0A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4D151D-7986-40E7-852B-B1FD5B76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4CD05F2-1CEC-4259-9D42-6361F31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976F-7BAB-4268-AE0C-4B0E803A8E21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07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8459AE0-1A7A-4BAC-ADCC-6E5942A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B8B9-5365-4513-B8F6-B4464905C175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7ECBE1E-C346-442D-AF82-2C71C215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5A98AD5-1C41-4E9D-BF8D-EB6A9906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8F6B-572A-4114-BE3C-1EAAAB8635A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397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1EAD5E8-81AF-449B-ABA7-5C126962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10BE-5E8B-4997-8737-CE8375E510F1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03FDD7E-4B83-4D94-9197-672F82AE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7CAC4A0-5D07-4FA3-9163-8351179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9CF5-B54D-4A1C-977E-6C0153B85D7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17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A909F38A-BCF6-4A8D-A604-76F3523DA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60DC5DFB-8AEE-4963-93ED-42D056287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5315B-DB9B-4A52-8551-F52476CC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4BCB8E-1F7B-4D71-92EB-34EE932220AD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00EBA-6CC7-4583-893C-8E5221F32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DEV OPS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012A9-74CB-4109-9EF8-D0FDA2ECC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4AF1D6-7A31-49CB-9B9A-2A1C4ADD31E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e 18">
            <a:extLst>
              <a:ext uri="{FF2B5EF4-FFF2-40B4-BE49-F238E27FC236}">
                <a16:creationId xmlns:a16="http://schemas.microsoft.com/office/drawing/2014/main" id="{417913E1-A48D-4B0C-A101-A9504A11412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531648"/>
            <a:ext cx="12239625" cy="5765799"/>
            <a:chOff x="-9526" y="447742"/>
            <a:chExt cx="12240000" cy="5765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71E867-4FFA-4855-B209-7DBA1B1BC107}"/>
                </a:ext>
              </a:extLst>
            </p:cNvPr>
            <p:cNvSpPr/>
            <p:nvPr/>
          </p:nvSpPr>
          <p:spPr>
            <a:xfrm>
              <a:off x="-9526" y="1902008"/>
              <a:ext cx="12240000" cy="2794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0F951E-2FCB-444D-A1EB-8E2E2731EBF6}"/>
                </a:ext>
              </a:extLst>
            </p:cNvPr>
            <p:cNvSpPr/>
            <p:nvPr/>
          </p:nvSpPr>
          <p:spPr>
            <a:xfrm>
              <a:off x="1030391" y="447742"/>
              <a:ext cx="9972910" cy="576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3075" name="Groupe 14">
            <a:extLst>
              <a:ext uri="{FF2B5EF4-FFF2-40B4-BE49-F238E27FC236}">
                <a16:creationId xmlns:a16="http://schemas.microsoft.com/office/drawing/2014/main" id="{AFCC40AA-2082-4ED9-A067-52EF9A3AB7F2}"/>
              </a:ext>
            </a:extLst>
          </p:cNvPr>
          <p:cNvGrpSpPr>
            <a:grpSpLocks/>
          </p:cNvGrpSpPr>
          <p:nvPr/>
        </p:nvGrpSpPr>
        <p:grpSpPr bwMode="auto">
          <a:xfrm>
            <a:off x="1030359" y="541367"/>
            <a:ext cx="10104561" cy="5691152"/>
            <a:chOff x="1041323" y="437632"/>
            <a:chExt cx="10103939" cy="5690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5AE71-D0DB-4B3C-9953-750C9BA8D62C}"/>
                </a:ext>
              </a:extLst>
            </p:cNvPr>
            <p:cNvSpPr/>
            <p:nvPr/>
          </p:nvSpPr>
          <p:spPr>
            <a:xfrm>
              <a:off x="1169839" y="647744"/>
              <a:ext cx="9843474" cy="5308084"/>
            </a:xfrm>
            <a:prstGeom prst="rect">
              <a:avLst/>
            </a:prstGeom>
            <a:solidFill>
              <a:srgbClr val="221E1F">
                <a:alpha val="4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AB3E7B-3B3C-485F-BAF4-1F0F07E05A79}"/>
                </a:ext>
              </a:extLst>
            </p:cNvPr>
            <p:cNvSpPr/>
            <p:nvPr/>
          </p:nvSpPr>
          <p:spPr>
            <a:xfrm>
              <a:off x="1041323" y="437632"/>
              <a:ext cx="5495583" cy="4255675"/>
            </a:xfrm>
            <a:prstGeom prst="rect">
              <a:avLst/>
            </a:prstGeom>
            <a:solidFill>
              <a:srgbClr val="C8113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A4653-0E1B-4D83-B368-C5B0377FECC8}"/>
                </a:ext>
              </a:extLst>
            </p:cNvPr>
            <p:cNvSpPr/>
            <p:nvPr/>
          </p:nvSpPr>
          <p:spPr>
            <a:xfrm>
              <a:off x="3414424" y="1187441"/>
              <a:ext cx="5495583" cy="4254087"/>
            </a:xfrm>
            <a:prstGeom prst="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298D7D-FD52-4630-9FEC-B26610953E00}"/>
                </a:ext>
              </a:extLst>
            </p:cNvPr>
            <p:cNvSpPr/>
            <p:nvPr/>
          </p:nvSpPr>
          <p:spPr>
            <a:xfrm>
              <a:off x="5768735" y="1872558"/>
              <a:ext cx="5376527" cy="425567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3076" name="ZoneTexte 8">
            <a:extLst>
              <a:ext uri="{FF2B5EF4-FFF2-40B4-BE49-F238E27FC236}">
                <a16:creationId xmlns:a16="http://schemas.microsoft.com/office/drawing/2014/main" id="{26FDBDC1-5C2E-4273-8257-D45653EB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7" y="6442522"/>
            <a:ext cx="1219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BOUDCHICH Oumaima</a:t>
            </a:r>
            <a:r>
              <a:rPr lang="fr-FR" altLang="fr-FR" sz="1800" dirty="0"/>
              <a:t>		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 LA PEÑA </a:t>
            </a:r>
            <a:r>
              <a:rPr lang="fr-FR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Esteban</a:t>
            </a:r>
            <a:r>
              <a:rPr lang="fr-FR" altLang="fr-FR" sz="1800" dirty="0"/>
              <a:t>		</a:t>
            </a:r>
            <a:r>
              <a:rPr lang="fr-FR" altLang="fr-FR" sz="1200" b="1" dirty="0">
                <a:solidFill>
                  <a:srgbClr val="242424"/>
                </a:solidFill>
                <a:latin typeface="Segoe UI" panose="020B0502040204020203" pitchFamily="34" charset="0"/>
              </a:rPr>
              <a:t>LE GOUEZ Thomas</a:t>
            </a:r>
            <a:r>
              <a:rPr lang="fr-FR" altLang="fr-FR" sz="1800" dirty="0"/>
              <a:t>		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SNOUSSI </a:t>
            </a:r>
            <a:r>
              <a:rPr lang="fr-FR" sz="12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Iliane</a:t>
            </a:r>
            <a:r>
              <a:rPr lang="fr-FR" sz="1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	SMAILI Yasmine</a:t>
            </a:r>
            <a:endParaRPr lang="fr-FR" altLang="fr-FR" sz="1800" dirty="0"/>
          </a:p>
        </p:txBody>
      </p:sp>
      <p:pic>
        <p:nvPicPr>
          <p:cNvPr id="3077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34FDE81-B913-4F47-B50B-518FCC10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C842D19-C290-44AF-B5D2-BD2F94081CB8}"/>
              </a:ext>
            </a:extLst>
          </p:cNvPr>
          <p:cNvCxnSpPr/>
          <p:nvPr/>
        </p:nvCxnSpPr>
        <p:spPr>
          <a:xfrm>
            <a:off x="-64169" y="64293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1E7E606-949A-4BD4-AA16-6A488B8412E6}"/>
              </a:ext>
            </a:extLst>
          </p:cNvPr>
          <p:cNvCxnSpPr/>
          <p:nvPr/>
        </p:nvCxnSpPr>
        <p:spPr>
          <a:xfrm>
            <a:off x="-9525" y="638175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B274-35D5-4D54-921C-80F8173ABDC4}"/>
              </a:ext>
            </a:extLst>
          </p:cNvPr>
          <p:cNvSpPr/>
          <p:nvPr/>
        </p:nvSpPr>
        <p:spPr>
          <a:xfrm>
            <a:off x="3402655" y="1976338"/>
            <a:ext cx="5488241" cy="2820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Bodoni MT" panose="02070603080606020203" pitchFamily="18" charset="0"/>
            </a:endParaRPr>
          </a:p>
        </p:txBody>
      </p:sp>
      <p:pic>
        <p:nvPicPr>
          <p:cNvPr id="3" name="Picture 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1B849B40-69DA-4CCC-8702-EC7A2FB0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5" y="1884076"/>
            <a:ext cx="4664696" cy="28862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DD78A5-3660-4235-B568-F329039ECBB9}"/>
              </a:ext>
            </a:extLst>
          </p:cNvPr>
          <p:cNvSpPr txBox="1"/>
          <p:nvPr/>
        </p:nvSpPr>
        <p:spPr>
          <a:xfrm>
            <a:off x="3081223" y="5466502"/>
            <a:ext cx="628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M2 DATA ENGINEERING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MACHINE LEARNING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Bodoni MT" panose="02070603080606020203" pitchFamily="18" charset="0"/>
              </a:rPr>
              <a:t>2021/2022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9128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V. CONCLUSION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cxnSp>
        <p:nvCxnSpPr>
          <p:cNvPr id="17" name="Connecteur droit 27">
            <a:extLst>
              <a:ext uri="{FF2B5EF4-FFF2-40B4-BE49-F238E27FC236}">
                <a16:creationId xmlns:a16="http://schemas.microsoft.com/office/drawing/2014/main" id="{6AA53B96-0FE1-4C05-BD61-5057CA1FC4FA}"/>
              </a:ext>
            </a:extLst>
          </p:cNvPr>
          <p:cNvCxnSpPr>
            <a:cxnSpLocks/>
          </p:cNvCxnSpPr>
          <p:nvPr/>
        </p:nvCxnSpPr>
        <p:spPr bwMode="auto">
          <a:xfrm>
            <a:off x="5864868" y="2694342"/>
            <a:ext cx="0" cy="2858951"/>
          </a:xfrm>
          <a:prstGeom prst="line">
            <a:avLst/>
          </a:prstGeom>
          <a:ln w="15875">
            <a:solidFill>
              <a:srgbClr val="AE1E37">
                <a:alpha val="7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D69A233-F64A-43EF-9B85-2BDE7002B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2" y="1192213"/>
            <a:ext cx="1701932" cy="10530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97345C-E1D7-4A4B-8C5B-D62E27F2B105}"/>
              </a:ext>
            </a:extLst>
          </p:cNvPr>
          <p:cNvSpPr txBox="1"/>
          <p:nvPr/>
        </p:nvSpPr>
        <p:spPr>
          <a:xfrm>
            <a:off x="1638300" y="2478408"/>
            <a:ext cx="223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LES LIMITES</a:t>
            </a:r>
            <a:endParaRPr lang="fr-F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B5A3B-A571-4D52-893D-40B250DE7CAE}"/>
              </a:ext>
            </a:extLst>
          </p:cNvPr>
          <p:cNvSpPr txBox="1"/>
          <p:nvPr/>
        </p:nvSpPr>
        <p:spPr>
          <a:xfrm>
            <a:off x="7577463" y="2618905"/>
            <a:ext cx="404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LES AMELIORATION</a:t>
            </a:r>
            <a:endParaRPr lang="fr-F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D514A2-B44A-4AB2-9667-D59469016617}"/>
              </a:ext>
            </a:extLst>
          </p:cNvPr>
          <p:cNvSpPr/>
          <p:nvPr/>
        </p:nvSpPr>
        <p:spPr>
          <a:xfrm>
            <a:off x="376761" y="3658418"/>
            <a:ext cx="1960964" cy="760436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OVER FITTING</a:t>
            </a:r>
            <a:endParaRPr lang="fr-FR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CF734C-7517-4B82-905B-513A3CE2EF6C}"/>
              </a:ext>
            </a:extLst>
          </p:cNvPr>
          <p:cNvSpPr/>
          <p:nvPr/>
        </p:nvSpPr>
        <p:spPr>
          <a:xfrm>
            <a:off x="3142589" y="3658418"/>
            <a:ext cx="2088565" cy="837693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Arial Black" panose="020B0A04020102020204" pitchFamily="34" charset="0"/>
              </a:rPr>
              <a:t>59 COLONNES</a:t>
            </a:r>
            <a:endParaRPr lang="fr-FR" sz="2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FA0329-3A3D-4038-89A1-2A2D91C7E54E}"/>
              </a:ext>
            </a:extLst>
          </p:cNvPr>
          <p:cNvSpPr/>
          <p:nvPr/>
        </p:nvSpPr>
        <p:spPr>
          <a:xfrm>
            <a:off x="6717071" y="3735675"/>
            <a:ext cx="1960964" cy="760436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SMOTE</a:t>
            </a:r>
            <a:endParaRPr lang="fr-FR" sz="24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E04CEFB-3813-4D15-8AA1-42456143335F}"/>
              </a:ext>
            </a:extLst>
          </p:cNvPr>
          <p:cNvSpPr/>
          <p:nvPr/>
        </p:nvSpPr>
        <p:spPr>
          <a:xfrm>
            <a:off x="9598166" y="3743599"/>
            <a:ext cx="1960964" cy="760436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 Black" panose="020B0A04020102020204" pitchFamily="34" charset="0"/>
              </a:rPr>
              <a:t>FEATURE IMPORTANCE</a:t>
            </a:r>
            <a:endParaRPr lang="fr-F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415772-6B92-49D7-AC55-3D71DF4DC76D}"/>
              </a:ext>
            </a:extLst>
          </p:cNvPr>
          <p:cNvSpPr/>
          <p:nvPr/>
        </p:nvSpPr>
        <p:spPr>
          <a:xfrm>
            <a:off x="8158162" y="4981443"/>
            <a:ext cx="1960964" cy="760436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 Black" panose="020B0A04020102020204" pitchFamily="34" charset="0"/>
              </a:rPr>
              <a:t>FEATURE EGINEERING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24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52608B4-53D9-4D79-8399-96515195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ED66CC6-7685-4505-AFA0-37265515D937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F0DDE8D-3654-434C-B878-7C8D09B4AC55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B46D47D-F5E1-4BC6-9AE3-46E68D156910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B23BA2-5FE5-4FB6-BA1D-B93DE825E1F8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9338C-37FC-4046-A7C4-0819332175F9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D8ED64-4092-4816-8C71-43D89BBA226E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29" name="Espace réservé du numéro de diapositive 1">
            <a:extLst>
              <a:ext uri="{FF2B5EF4-FFF2-40B4-BE49-F238E27FC236}">
                <a16:creationId xmlns:a16="http://schemas.microsoft.com/office/drawing/2014/main" id="{45BEFA47-C217-4538-A35D-5AB08C149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FB76CF-D47A-4053-ADEB-B93922362387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11A37A-1DBD-4B31-9DDA-24A2797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1641D96-C213-47FB-8D77-2E5FD96CC3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 dirty="0"/>
          </a:p>
        </p:txBody>
      </p:sp>
      <p:sp>
        <p:nvSpPr>
          <p:cNvPr id="5132" name="ZoneTexte 12">
            <a:extLst>
              <a:ext uri="{FF2B5EF4-FFF2-40B4-BE49-F238E27FC236}">
                <a16:creationId xmlns:a16="http://schemas.microsoft.com/office/drawing/2014/main" id="{65B28DF4-7C0E-4856-B83F-7C33D7A3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87313"/>
            <a:ext cx="36687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200" dirty="0">
                <a:latin typeface="Arial Black" panose="020B0A04020102020204" pitchFamily="34" charset="0"/>
              </a:rPr>
              <a:t>SOMMAIRE</a:t>
            </a:r>
            <a:endParaRPr lang="fr-FR" altLang="fr-FR" sz="5400" dirty="0">
              <a:latin typeface="Arial Black" panose="020B0A040201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889F3AC-D18D-4C6B-8E95-37DBF3D7CB52}"/>
              </a:ext>
            </a:extLst>
          </p:cNvPr>
          <p:cNvSpPr/>
          <p:nvPr/>
        </p:nvSpPr>
        <p:spPr>
          <a:xfrm>
            <a:off x="2095500" y="1684338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DF3FC3-DFD0-4F49-829E-2A38ACEBA5E6}"/>
              </a:ext>
            </a:extLst>
          </p:cNvPr>
          <p:cNvSpPr/>
          <p:nvPr/>
        </p:nvSpPr>
        <p:spPr>
          <a:xfrm>
            <a:off x="2919413" y="241458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190CFA-E4FC-4F90-BBFB-423EF5A365CF}"/>
              </a:ext>
            </a:extLst>
          </p:cNvPr>
          <p:cNvSpPr/>
          <p:nvPr/>
        </p:nvSpPr>
        <p:spPr>
          <a:xfrm>
            <a:off x="5594350" y="4614863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36" name="ZoneTexte 9">
            <a:extLst>
              <a:ext uri="{FF2B5EF4-FFF2-40B4-BE49-F238E27FC236}">
                <a16:creationId xmlns:a16="http://schemas.microsoft.com/office/drawing/2014/main" id="{F673C822-7E0A-4ED0-B0C8-14B32F5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1608138"/>
            <a:ext cx="644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137" name="ZoneTexte 21">
            <a:extLst>
              <a:ext uri="{FF2B5EF4-FFF2-40B4-BE49-F238E27FC236}">
                <a16:creationId xmlns:a16="http://schemas.microsoft.com/office/drawing/2014/main" id="{A217CB53-5E32-46AB-8F82-88D16BE8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2314575"/>
            <a:ext cx="7015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PRESENTATION DES DONNEES</a:t>
            </a:r>
          </a:p>
        </p:txBody>
      </p:sp>
      <p:sp>
        <p:nvSpPr>
          <p:cNvPr id="5138" name="ZoneTexte 24">
            <a:extLst>
              <a:ext uri="{FF2B5EF4-FFF2-40B4-BE49-F238E27FC236}">
                <a16:creationId xmlns:a16="http://schemas.microsoft.com/office/drawing/2014/main" id="{685AF14C-FCC0-4E7E-82C4-C14E371B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4511675"/>
            <a:ext cx="599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73092FF-E2D8-4292-8E32-ED482BE2BE53}"/>
              </a:ext>
            </a:extLst>
          </p:cNvPr>
          <p:cNvSpPr/>
          <p:nvPr/>
        </p:nvSpPr>
        <p:spPr>
          <a:xfrm>
            <a:off x="3800475" y="3144838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0" name="ZoneTexte 29">
            <a:extLst>
              <a:ext uri="{FF2B5EF4-FFF2-40B4-BE49-F238E27FC236}">
                <a16:creationId xmlns:a16="http://schemas.microsoft.com/office/drawing/2014/main" id="{BAACD4B9-B354-49E3-8255-6DE94D94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052763"/>
            <a:ext cx="8048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TRAITEMENT DES DONNEES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C3CF5EA-78A5-498F-A4B3-069CD554E716}"/>
              </a:ext>
            </a:extLst>
          </p:cNvPr>
          <p:cNvSpPr/>
          <p:nvPr/>
        </p:nvSpPr>
        <p:spPr>
          <a:xfrm>
            <a:off x="4695825" y="3879850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42" name="ZoneTexte 33">
            <a:extLst>
              <a:ext uri="{FF2B5EF4-FFF2-40B4-BE49-F238E27FC236}">
                <a16:creationId xmlns:a16="http://schemas.microsoft.com/office/drawing/2014/main" id="{24C283FD-8AB4-4B23-894B-88331192D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89363"/>
            <a:ext cx="599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Arial Black" panose="020B0A04020102020204" pitchFamily="34" charset="0"/>
              </a:rPr>
              <a:t>MODELISATION</a:t>
            </a:r>
          </a:p>
        </p:txBody>
      </p:sp>
      <p:grpSp>
        <p:nvGrpSpPr>
          <p:cNvPr id="5143" name="Groupe 5">
            <a:extLst>
              <a:ext uri="{FF2B5EF4-FFF2-40B4-BE49-F238E27FC236}">
                <a16:creationId xmlns:a16="http://schemas.microsoft.com/office/drawing/2014/main" id="{1D0BEBAB-CEDD-497A-B102-BB1FC866522A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1841499"/>
            <a:ext cx="2894206" cy="250825"/>
            <a:chOff x="2581275" y="2095495"/>
            <a:chExt cx="2894206" cy="250830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8AEDF78-89F6-47FB-B807-AF651AF6B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75" y="2095495"/>
              <a:ext cx="314325" cy="25083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1B6B625-BF4E-49EF-9F36-0136BFD03978}"/>
                </a:ext>
              </a:extLst>
            </p:cNvPr>
            <p:cNvCxnSpPr>
              <a:cxnSpLocks/>
            </p:cNvCxnSpPr>
            <p:nvPr/>
          </p:nvCxnSpPr>
          <p:spPr>
            <a:xfrm>
              <a:off x="2896799" y="2340168"/>
              <a:ext cx="2578682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4" name="Groupe 46">
            <a:extLst>
              <a:ext uri="{FF2B5EF4-FFF2-40B4-BE49-F238E27FC236}">
                <a16:creationId xmlns:a16="http://schemas.microsoft.com/office/drawing/2014/main" id="{5294A3DA-1389-43C7-9766-81DFF15EC470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2584450"/>
            <a:ext cx="4825483" cy="249238"/>
            <a:chOff x="3376400" y="2857002"/>
            <a:chExt cx="4825655" cy="250061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834B3BF-6DB4-441A-BF28-07396C7C9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3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92338D70-4722-4230-945E-31894261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24" y="3103878"/>
              <a:ext cx="4509731" cy="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5" name="Groupe 47">
            <a:extLst>
              <a:ext uri="{FF2B5EF4-FFF2-40B4-BE49-F238E27FC236}">
                <a16:creationId xmlns:a16="http://schemas.microsoft.com/office/drawing/2014/main" id="{196C49F0-AF2B-4A74-9035-01638388077E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3319463"/>
            <a:ext cx="5012439" cy="249237"/>
            <a:chOff x="3376400" y="2857002"/>
            <a:chExt cx="5041970" cy="25006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72E3118-CF20-4E60-9F5A-CCD5624314D7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2983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491468C-8725-40C0-8152-834BE6E2F50E}"/>
                </a:ext>
              </a:extLst>
            </p:cNvPr>
            <p:cNvCxnSpPr>
              <a:cxnSpLocks/>
            </p:cNvCxnSpPr>
            <p:nvPr/>
          </p:nvCxnSpPr>
          <p:spPr>
            <a:xfrm>
              <a:off x="3681399" y="3103878"/>
              <a:ext cx="4736971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6" name="Groupe 50">
            <a:extLst>
              <a:ext uri="{FF2B5EF4-FFF2-40B4-BE49-F238E27FC236}">
                <a16:creationId xmlns:a16="http://schemas.microsoft.com/office/drawing/2014/main" id="{24D10694-51FC-473F-A736-FD151C75FA2E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4033841"/>
            <a:ext cx="4488057" cy="250825"/>
            <a:chOff x="3376400" y="2857002"/>
            <a:chExt cx="4487077" cy="24983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C3E360A-BB8D-402B-A68C-A6414BC3D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256" cy="24983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EE7124D-3AB5-4976-9A10-A5B28AB4B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7676" y="3081733"/>
              <a:ext cx="4175801" cy="1739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47" name="Groupe 53">
            <a:extLst>
              <a:ext uri="{FF2B5EF4-FFF2-40B4-BE49-F238E27FC236}">
                <a16:creationId xmlns:a16="http://schemas.microsoft.com/office/drawing/2014/main" id="{7E32E892-E883-4FAD-9151-2C7454DC87E4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4765675"/>
            <a:ext cx="2222500" cy="250825"/>
            <a:chOff x="3376400" y="2857002"/>
            <a:chExt cx="2223112" cy="250737"/>
          </a:xfrm>
        </p:grpSpPr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FBB454B-E790-4714-8F59-6AD715BF21E6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412" cy="25073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9C67F9E-4D6C-4EE9-B51F-8345F980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812" y="3090283"/>
              <a:ext cx="1908700" cy="1745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E1FB263-18CA-491C-AFB2-9C785E55B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A4039E-31AB-453A-80AB-B73FE2B84696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0E0CA37-7791-483C-AC92-3B2D5B1AAB16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4B974F-14AE-416E-B0CE-DC60C0509148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1A439B-9124-46C7-AC46-E841D2756E17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610FB-4772-4BFE-BCA9-BEE4098E3EAB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BEB09-A1BE-4D64-89F1-D24913A72F88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156" name="Espace réservé du numéro de diapositive 1">
            <a:extLst>
              <a:ext uri="{FF2B5EF4-FFF2-40B4-BE49-F238E27FC236}">
                <a16:creationId xmlns:a16="http://schemas.microsoft.com/office/drawing/2014/main" id="{559C02EB-1C1B-409A-92A9-0635C000F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2957476-737E-492C-8655-FA0EC62D48D0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4DB97C4-F709-44DF-91F9-BABF37D311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6159" name="ZoneTexte 12">
            <a:extLst>
              <a:ext uri="{FF2B5EF4-FFF2-40B4-BE49-F238E27FC236}">
                <a16:creationId xmlns:a16="http://schemas.microsoft.com/office/drawing/2014/main" id="{913D02B5-E9A4-417C-A512-207C93583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I. INTRODUTION</a:t>
            </a:r>
          </a:p>
        </p:txBody>
      </p:sp>
      <p:grpSp>
        <p:nvGrpSpPr>
          <p:cNvPr id="6160" name="Groupe 25">
            <a:extLst>
              <a:ext uri="{FF2B5EF4-FFF2-40B4-BE49-F238E27FC236}">
                <a16:creationId xmlns:a16="http://schemas.microsoft.com/office/drawing/2014/main" id="{6D40DFB1-95D0-43B5-A745-FBA67DA34FBE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482600"/>
            <a:ext cx="3179536" cy="255589"/>
            <a:chOff x="3376400" y="2857002"/>
            <a:chExt cx="3179446" cy="256433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8A3A3FB-DF38-4FF1-B12F-EC8C9DAE16D2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2B9FDE3-B1E3-4DD0-8B8F-F00656B1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92728"/>
              <a:ext cx="2863542" cy="2070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Espace réservé du pied de page 2">
            <a:extLst>
              <a:ext uri="{FF2B5EF4-FFF2-40B4-BE49-F238E27FC236}">
                <a16:creationId xmlns:a16="http://schemas.microsoft.com/office/drawing/2014/main" id="{CF2C6801-6444-4EFE-B041-0A916E0B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pic>
        <p:nvPicPr>
          <p:cNvPr id="99" name="Picture 98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404047E-8D08-4094-8BE7-B1524B07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8943"/>
            <a:ext cx="1701932" cy="1053070"/>
          </a:xfrm>
          <a:prstGeom prst="rect">
            <a:avLst/>
          </a:prstGeom>
        </p:spPr>
      </p:pic>
      <p:cxnSp>
        <p:nvCxnSpPr>
          <p:cNvPr id="110" name="Connecteur droit 27">
            <a:extLst>
              <a:ext uri="{FF2B5EF4-FFF2-40B4-BE49-F238E27FC236}">
                <a16:creationId xmlns:a16="http://schemas.microsoft.com/office/drawing/2014/main" id="{63E3EE8D-7166-481F-9976-3527F24D1CB7}"/>
              </a:ext>
            </a:extLst>
          </p:cNvPr>
          <p:cNvCxnSpPr>
            <a:cxnSpLocks/>
          </p:cNvCxnSpPr>
          <p:nvPr/>
        </p:nvCxnSpPr>
        <p:spPr bwMode="auto">
          <a:xfrm>
            <a:off x="5705475" y="2031984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e 11">
            <a:extLst>
              <a:ext uri="{FF2B5EF4-FFF2-40B4-BE49-F238E27FC236}">
                <a16:creationId xmlns:a16="http://schemas.microsoft.com/office/drawing/2014/main" id="{8883D580-62F4-4EB6-9AC0-57B45D387AD9}"/>
              </a:ext>
            </a:extLst>
          </p:cNvPr>
          <p:cNvGrpSpPr>
            <a:grpSpLocks/>
          </p:cNvGrpSpPr>
          <p:nvPr/>
        </p:nvGrpSpPr>
        <p:grpSpPr bwMode="auto">
          <a:xfrm>
            <a:off x="6122761" y="1847337"/>
            <a:ext cx="1005799" cy="944371"/>
            <a:chOff x="241454" y="2223972"/>
            <a:chExt cx="1631868" cy="1532456"/>
          </a:xfrm>
        </p:grpSpPr>
        <p:grpSp>
          <p:nvGrpSpPr>
            <p:cNvPr id="114" name="Groupe 25">
              <a:extLst>
                <a:ext uri="{FF2B5EF4-FFF2-40B4-BE49-F238E27FC236}">
                  <a16:creationId xmlns:a16="http://schemas.microsoft.com/office/drawing/2014/main" id="{D793F1A6-4396-438B-8DF5-E211DF16E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19" name="Connecteur droit 30">
                <a:extLst>
                  <a:ext uri="{FF2B5EF4-FFF2-40B4-BE49-F238E27FC236}">
                    <a16:creationId xmlns:a16="http://schemas.microsoft.com/office/drawing/2014/main" id="{AF53730E-0BF4-4367-88DE-E67C657D6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375" y="2857062"/>
                <a:ext cx="316597" cy="188969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33">
                <a:extLst>
                  <a:ext uri="{FF2B5EF4-FFF2-40B4-BE49-F238E27FC236}">
                    <a16:creationId xmlns:a16="http://schemas.microsoft.com/office/drawing/2014/main" id="{F0AB1CA8-BCF6-41A3-A354-962AF35F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1880" y="3046031"/>
                <a:ext cx="4089392" cy="74593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5" name="Image 6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280558CB-6F62-46E5-BD01-47C0D63EB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4" y="2422821"/>
              <a:ext cx="1333608" cy="133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Ellipse 8">
              <a:extLst>
                <a:ext uri="{FF2B5EF4-FFF2-40B4-BE49-F238E27FC236}">
                  <a16:creationId xmlns:a16="http://schemas.microsoft.com/office/drawing/2014/main" id="{B9533023-E1D0-48E1-BA8E-FE078D72DFCE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21" name="Groupe 69">
            <a:extLst>
              <a:ext uri="{FF2B5EF4-FFF2-40B4-BE49-F238E27FC236}">
                <a16:creationId xmlns:a16="http://schemas.microsoft.com/office/drawing/2014/main" id="{5211B4AF-98FF-4D9F-9C8A-265CD5F69DDE}"/>
              </a:ext>
            </a:extLst>
          </p:cNvPr>
          <p:cNvGrpSpPr>
            <a:grpSpLocks/>
          </p:cNvGrpSpPr>
          <p:nvPr/>
        </p:nvGrpSpPr>
        <p:grpSpPr bwMode="auto">
          <a:xfrm>
            <a:off x="7771340" y="2875378"/>
            <a:ext cx="276548" cy="343671"/>
            <a:chOff x="241454" y="2223972"/>
            <a:chExt cx="491841" cy="609931"/>
          </a:xfrm>
        </p:grpSpPr>
        <p:grpSp>
          <p:nvGrpSpPr>
            <p:cNvPr id="122" name="Groupe 25">
              <a:extLst>
                <a:ext uri="{FF2B5EF4-FFF2-40B4-BE49-F238E27FC236}">
                  <a16:creationId xmlns:a16="http://schemas.microsoft.com/office/drawing/2014/main" id="{C60B319B-BA33-46B3-9F3F-986449E02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24" name="Connecteur droit 73">
                <a:extLst>
                  <a:ext uri="{FF2B5EF4-FFF2-40B4-BE49-F238E27FC236}">
                    <a16:creationId xmlns:a16="http://schemas.microsoft.com/office/drawing/2014/main" id="{A666E10A-F3E0-428D-8DE5-D93CE343D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2999" y="2857315"/>
                <a:ext cx="317434" cy="189038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74">
                <a:extLst>
                  <a:ext uri="{FF2B5EF4-FFF2-40B4-BE49-F238E27FC236}">
                    <a16:creationId xmlns:a16="http://schemas.microsoft.com/office/drawing/2014/main" id="{E0D83977-3AE1-4D7D-B27D-31AF81310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705" y="3046353"/>
                <a:ext cx="4073731" cy="74620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Ellipse 72">
              <a:extLst>
                <a:ext uri="{FF2B5EF4-FFF2-40B4-BE49-F238E27FC236}">
                  <a16:creationId xmlns:a16="http://schemas.microsoft.com/office/drawing/2014/main" id="{3B773A43-1721-4E28-A5F2-7D3A76FDEF6F}"/>
                </a:ext>
              </a:extLst>
            </p:cNvPr>
            <p:cNvSpPr/>
            <p:nvPr/>
          </p:nvSpPr>
          <p:spPr>
            <a:xfrm>
              <a:off x="241454" y="2223972"/>
              <a:ext cx="441399" cy="441393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26" name="Groupe 19">
            <a:extLst>
              <a:ext uri="{FF2B5EF4-FFF2-40B4-BE49-F238E27FC236}">
                <a16:creationId xmlns:a16="http://schemas.microsoft.com/office/drawing/2014/main" id="{D11BD0C4-A46E-4B14-BE1F-14C0526CCA93}"/>
              </a:ext>
            </a:extLst>
          </p:cNvPr>
          <p:cNvGrpSpPr>
            <a:grpSpLocks/>
          </p:cNvGrpSpPr>
          <p:nvPr/>
        </p:nvGrpSpPr>
        <p:grpSpPr bwMode="auto">
          <a:xfrm>
            <a:off x="7711015" y="3197641"/>
            <a:ext cx="1166155" cy="809954"/>
            <a:chOff x="3579326" y="1943564"/>
            <a:chExt cx="1647030" cy="1098020"/>
          </a:xfrm>
        </p:grpSpPr>
        <p:pic>
          <p:nvPicPr>
            <p:cNvPr id="127" name="Image 14">
              <a:extLst>
                <a:ext uri="{FF2B5EF4-FFF2-40B4-BE49-F238E27FC236}">
                  <a16:creationId xmlns:a16="http://schemas.microsoft.com/office/drawing/2014/main" id="{914D6A97-C45C-4389-9FEA-EA146D9B2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938" y="2137294"/>
              <a:ext cx="633412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8" name="Diagramme 18">
              <a:extLst>
                <a:ext uri="{FF2B5EF4-FFF2-40B4-BE49-F238E27FC236}">
                  <a16:creationId xmlns:a16="http://schemas.microsoft.com/office/drawing/2014/main" id="{DBA67272-76E9-4FED-A469-F4BFF92E9AD9}"/>
                </a:ext>
              </a:extLst>
            </p:cNvPr>
            <p:cNvGraphicFramePr/>
            <p:nvPr/>
          </p:nvGraphicFramePr>
          <p:xfrm>
            <a:off x="3579326" y="1943564"/>
            <a:ext cx="1647030" cy="10980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29" name="Groupe 76">
            <a:extLst>
              <a:ext uri="{FF2B5EF4-FFF2-40B4-BE49-F238E27FC236}">
                <a16:creationId xmlns:a16="http://schemas.microsoft.com/office/drawing/2014/main" id="{903248AB-7E1F-4272-8009-1A5DFA212628}"/>
              </a:ext>
            </a:extLst>
          </p:cNvPr>
          <p:cNvGrpSpPr>
            <a:grpSpLocks/>
          </p:cNvGrpSpPr>
          <p:nvPr/>
        </p:nvGrpSpPr>
        <p:grpSpPr bwMode="auto">
          <a:xfrm>
            <a:off x="6203812" y="3914821"/>
            <a:ext cx="304310" cy="376952"/>
            <a:chOff x="241454" y="2223972"/>
            <a:chExt cx="491841" cy="609931"/>
          </a:xfrm>
        </p:grpSpPr>
        <p:grpSp>
          <p:nvGrpSpPr>
            <p:cNvPr id="130" name="Groupe 25">
              <a:extLst>
                <a:ext uri="{FF2B5EF4-FFF2-40B4-BE49-F238E27FC236}">
                  <a16:creationId xmlns:a16="http://schemas.microsoft.com/office/drawing/2014/main" id="{F0FA1F5D-2429-44A1-B70D-8BAF6C786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32" name="Connecteur droit 80">
                <a:extLst>
                  <a:ext uri="{FF2B5EF4-FFF2-40B4-BE49-F238E27FC236}">
                    <a16:creationId xmlns:a16="http://schemas.microsoft.com/office/drawing/2014/main" id="{6F447FA5-D8D9-4D4B-ABB7-E633EC1A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218" y="2857315"/>
                <a:ext cx="316411" cy="189038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81">
                <a:extLst>
                  <a:ext uri="{FF2B5EF4-FFF2-40B4-BE49-F238E27FC236}">
                    <a16:creationId xmlns:a16="http://schemas.microsoft.com/office/drawing/2014/main" id="{4E046755-F495-4ACE-ABF7-0106672B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9458" y="3046353"/>
                <a:ext cx="4086978" cy="74620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Ellipse 79">
              <a:extLst>
                <a:ext uri="{FF2B5EF4-FFF2-40B4-BE49-F238E27FC236}">
                  <a16:creationId xmlns:a16="http://schemas.microsoft.com/office/drawing/2014/main" id="{90055F8D-8264-4F57-8214-461731878F95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134" name="Image 24">
            <a:extLst>
              <a:ext uri="{FF2B5EF4-FFF2-40B4-BE49-F238E27FC236}">
                <a16:creationId xmlns:a16="http://schemas.microsoft.com/office/drawing/2014/main" id="{4EC755B7-8C73-412A-8F0A-7DB02311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35" y="5448791"/>
            <a:ext cx="665518" cy="63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e 11">
            <a:extLst>
              <a:ext uri="{FF2B5EF4-FFF2-40B4-BE49-F238E27FC236}">
                <a16:creationId xmlns:a16="http://schemas.microsoft.com/office/drawing/2014/main" id="{22DE1E8F-BFEA-4914-A087-8F8DDC286D29}"/>
              </a:ext>
            </a:extLst>
          </p:cNvPr>
          <p:cNvGrpSpPr>
            <a:grpSpLocks/>
          </p:cNvGrpSpPr>
          <p:nvPr/>
        </p:nvGrpSpPr>
        <p:grpSpPr bwMode="auto">
          <a:xfrm>
            <a:off x="7924249" y="5305695"/>
            <a:ext cx="303145" cy="375868"/>
            <a:chOff x="241454" y="2223972"/>
            <a:chExt cx="491841" cy="609931"/>
          </a:xfrm>
        </p:grpSpPr>
        <p:grpSp>
          <p:nvGrpSpPr>
            <p:cNvPr id="144" name="Groupe 25">
              <a:extLst>
                <a:ext uri="{FF2B5EF4-FFF2-40B4-BE49-F238E27FC236}">
                  <a16:creationId xmlns:a16="http://schemas.microsoft.com/office/drawing/2014/main" id="{AFBF26DB-5D8A-428F-9DC3-8F036B032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14" y="2665337"/>
              <a:ext cx="272581" cy="168566"/>
              <a:chOff x="3376400" y="2857002"/>
              <a:chExt cx="4530036" cy="263971"/>
            </a:xfrm>
          </p:grpSpPr>
          <p:cxnSp>
            <p:nvCxnSpPr>
              <p:cNvPr id="148" name="Connecteur droit 30">
                <a:extLst>
                  <a:ext uri="{FF2B5EF4-FFF2-40B4-BE49-F238E27FC236}">
                    <a16:creationId xmlns:a16="http://schemas.microsoft.com/office/drawing/2014/main" id="{293D3D1E-78DE-4AAC-9C59-578AD50C9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375" y="2857062"/>
                <a:ext cx="316597" cy="188969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33">
                <a:extLst>
                  <a:ext uri="{FF2B5EF4-FFF2-40B4-BE49-F238E27FC236}">
                    <a16:creationId xmlns:a16="http://schemas.microsoft.com/office/drawing/2014/main" id="{66467EE0-79FC-4341-ADE1-A958D4C35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1880" y="3046031"/>
                <a:ext cx="4089392" cy="74593"/>
              </a:xfrm>
              <a:prstGeom prst="line">
                <a:avLst/>
              </a:prstGeom>
              <a:ln w="15875">
                <a:solidFill>
                  <a:srgbClr val="C8113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Ellipse 8">
              <a:extLst>
                <a:ext uri="{FF2B5EF4-FFF2-40B4-BE49-F238E27FC236}">
                  <a16:creationId xmlns:a16="http://schemas.microsoft.com/office/drawing/2014/main" id="{9668D322-5174-450A-AE04-9886470FBD6E}"/>
                </a:ext>
              </a:extLst>
            </p:cNvPr>
            <p:cNvSpPr/>
            <p:nvPr/>
          </p:nvSpPr>
          <p:spPr>
            <a:xfrm>
              <a:off x="241454" y="2223972"/>
              <a:ext cx="441399" cy="441394"/>
            </a:xfrm>
            <a:prstGeom prst="ellipse">
              <a:avLst/>
            </a:prstGeom>
            <a:solidFill>
              <a:schemeClr val="bg1">
                <a:lumMod val="85000"/>
                <a:alpha val="61000"/>
              </a:schemeClr>
            </a:solidFill>
            <a:ln>
              <a:solidFill>
                <a:srgbClr val="C81130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4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2" name="Image 120">
            <a:extLst>
              <a:ext uri="{FF2B5EF4-FFF2-40B4-BE49-F238E27FC236}">
                <a16:creationId xmlns:a16="http://schemas.microsoft.com/office/drawing/2014/main" id="{A45A6905-F019-4421-8623-1852FF9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4295270"/>
            <a:ext cx="642034" cy="64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8CDCA77-7DC8-4F70-8EDE-971473E05E8F}"/>
              </a:ext>
            </a:extLst>
          </p:cNvPr>
          <p:cNvSpPr txBox="1"/>
          <p:nvPr/>
        </p:nvSpPr>
        <p:spPr>
          <a:xfrm>
            <a:off x="7404909" y="1940006"/>
            <a:ext cx="404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Repartition des bases de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301616-1AEC-4E62-80D7-6468A71B01A8}"/>
              </a:ext>
            </a:extLst>
          </p:cNvPr>
          <p:cNvSpPr txBox="1"/>
          <p:nvPr/>
        </p:nvSpPr>
        <p:spPr>
          <a:xfrm>
            <a:off x="8803259" y="3172770"/>
            <a:ext cx="404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Cleanning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&amp;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76B445-D12B-4A9B-82BE-53E7ECDFA7FB}"/>
              </a:ext>
            </a:extLst>
          </p:cNvPr>
          <p:cNvSpPr txBox="1"/>
          <p:nvPr/>
        </p:nvSpPr>
        <p:spPr>
          <a:xfrm>
            <a:off x="7312393" y="4205654"/>
            <a:ext cx="404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Modélisations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&amp; scoring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E7C889-FB03-421E-ABDF-2648CE7F5B0F}"/>
              </a:ext>
            </a:extLst>
          </p:cNvPr>
          <p:cNvSpPr txBox="1"/>
          <p:nvPr/>
        </p:nvSpPr>
        <p:spPr>
          <a:xfrm>
            <a:off x="9297592" y="5261175"/>
            <a:ext cx="404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Livrable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14">
            <a:extLst>
              <a:ext uri="{FF2B5EF4-FFF2-40B4-BE49-F238E27FC236}">
                <a16:creationId xmlns:a16="http://schemas.microsoft.com/office/drawing/2014/main" id="{462E6B3C-DAAE-4C61-8764-AC3C89E04496}"/>
              </a:ext>
            </a:extLst>
          </p:cNvPr>
          <p:cNvSpPr/>
          <p:nvPr/>
        </p:nvSpPr>
        <p:spPr>
          <a:xfrm>
            <a:off x="197158" y="2580382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7" name="Ellipse 16">
            <a:extLst>
              <a:ext uri="{FF2B5EF4-FFF2-40B4-BE49-F238E27FC236}">
                <a16:creationId xmlns:a16="http://schemas.microsoft.com/office/drawing/2014/main" id="{E86945E9-B410-4116-9224-19574C3F41F1}"/>
              </a:ext>
            </a:extLst>
          </p:cNvPr>
          <p:cNvSpPr/>
          <p:nvPr/>
        </p:nvSpPr>
        <p:spPr>
          <a:xfrm>
            <a:off x="197158" y="367428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B3B11-D8B9-42D3-83B9-65A0E74B117F}"/>
              </a:ext>
            </a:extLst>
          </p:cNvPr>
          <p:cNvSpPr txBox="1"/>
          <p:nvPr/>
        </p:nvSpPr>
        <p:spPr>
          <a:xfrm>
            <a:off x="593144" y="2315567"/>
            <a:ext cx="4383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finance l'achat de biens de consommation par le biais d'une opération de prêt.</a:t>
            </a:r>
          </a:p>
        </p:txBody>
      </p:sp>
      <p:sp>
        <p:nvSpPr>
          <p:cNvPr id="62" name="Ellipse 14">
            <a:extLst>
              <a:ext uri="{FF2B5EF4-FFF2-40B4-BE49-F238E27FC236}">
                <a16:creationId xmlns:a16="http://schemas.microsoft.com/office/drawing/2014/main" id="{07095B3C-38E6-448C-B659-31EDFB2BF4B8}"/>
              </a:ext>
            </a:extLst>
          </p:cNvPr>
          <p:cNvSpPr/>
          <p:nvPr/>
        </p:nvSpPr>
        <p:spPr>
          <a:xfrm>
            <a:off x="197158" y="4763587"/>
            <a:ext cx="190500" cy="180975"/>
          </a:xfrm>
          <a:prstGeom prst="ellipse">
            <a:avLst/>
          </a:prstGeom>
          <a:solidFill>
            <a:srgbClr val="221E1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3" name="Ellipse 16">
            <a:extLst>
              <a:ext uri="{FF2B5EF4-FFF2-40B4-BE49-F238E27FC236}">
                <a16:creationId xmlns:a16="http://schemas.microsoft.com/office/drawing/2014/main" id="{A9BE5570-168B-4904-936A-C694908AA52B}"/>
              </a:ext>
            </a:extLst>
          </p:cNvPr>
          <p:cNvSpPr/>
          <p:nvPr/>
        </p:nvSpPr>
        <p:spPr>
          <a:xfrm>
            <a:off x="197158" y="5667148"/>
            <a:ext cx="190500" cy="180975"/>
          </a:xfrm>
          <a:prstGeom prst="ellipse">
            <a:avLst/>
          </a:prstGeom>
          <a:solidFill>
            <a:srgbClr val="EC32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7C2F65-F30B-4C75-AC6F-4896BB16FF9E}"/>
              </a:ext>
            </a:extLst>
          </p:cNvPr>
          <p:cNvSpPr txBox="1"/>
          <p:nvPr/>
        </p:nvSpPr>
        <p:spPr>
          <a:xfrm>
            <a:off x="606375" y="3465830"/>
            <a:ext cx="4331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Méthodes statistiques et d'apprentissage automatique pour faire des prédictions.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039912-D0C3-4504-BF44-075164962052}"/>
              </a:ext>
            </a:extLst>
          </p:cNvPr>
          <p:cNvSpPr txBox="1"/>
          <p:nvPr/>
        </p:nvSpPr>
        <p:spPr>
          <a:xfrm>
            <a:off x="626686" y="4557627"/>
            <a:ext cx="45664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prêts sont accordés avec un capital, une échéance et un calendrier de remboursement.</a:t>
            </a:r>
          </a:p>
          <a:p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171CA3-E0E3-48DE-9108-F588463993AE}"/>
              </a:ext>
            </a:extLst>
          </p:cNvPr>
          <p:cNvSpPr txBox="1"/>
          <p:nvPr/>
        </p:nvSpPr>
        <p:spPr>
          <a:xfrm>
            <a:off x="626686" y="5445728"/>
            <a:ext cx="447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Garantir que les clients capables de rembourser ne sont pas rejetés.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535171-B758-4D98-95CE-0C0559B73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3FDD85D-7120-4199-9376-14807E1E289D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EA116B3-029E-413E-BF02-8188AB598FF2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01" name="Groupe 33">
            <a:extLst>
              <a:ext uri="{FF2B5EF4-FFF2-40B4-BE49-F238E27FC236}">
                <a16:creationId xmlns:a16="http://schemas.microsoft.com/office/drawing/2014/main" id="{117263BE-498B-4E8B-92EF-5A78133DD6EC}"/>
              </a:ext>
            </a:extLst>
          </p:cNvPr>
          <p:cNvGrpSpPr>
            <a:grpSpLocks/>
          </p:cNvGrpSpPr>
          <p:nvPr/>
        </p:nvGrpSpPr>
        <p:grpSpPr bwMode="auto">
          <a:xfrm>
            <a:off x="1538288" y="660400"/>
            <a:ext cx="4067175" cy="2887663"/>
            <a:chOff x="-9527" y="-12693"/>
            <a:chExt cx="4067175" cy="2888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5813AC-CBC4-4850-AE73-E04FBDFEDE8D}"/>
                </a:ext>
              </a:extLst>
            </p:cNvPr>
            <p:cNvSpPr/>
            <p:nvPr/>
          </p:nvSpPr>
          <p:spPr>
            <a:xfrm>
              <a:off x="-9527" y="-12693"/>
              <a:ext cx="4067175" cy="719313"/>
            </a:xfrm>
            <a:prstGeom prst="rect">
              <a:avLst/>
            </a:prstGeom>
            <a:solidFill>
              <a:srgbClr val="221E1F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168BF3-4560-4CC9-B0E7-5849909CF7DA}"/>
                </a:ext>
              </a:extLst>
            </p:cNvPr>
            <p:cNvSpPr/>
            <p:nvPr/>
          </p:nvSpPr>
          <p:spPr>
            <a:xfrm rot="5400000">
              <a:off x="-994921" y="975877"/>
              <a:ext cx="2885188" cy="914400"/>
            </a:xfrm>
            <a:prstGeom prst="rect">
              <a:avLst/>
            </a:prstGeom>
            <a:solidFill>
              <a:srgbClr val="C81130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2F7E5C-E672-41F3-8D36-1EE38BA4F392}"/>
                </a:ext>
              </a:extLst>
            </p:cNvPr>
            <p:cNvSpPr/>
            <p:nvPr/>
          </p:nvSpPr>
          <p:spPr>
            <a:xfrm>
              <a:off x="314323" y="133392"/>
              <a:ext cx="1190625" cy="1005132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9251FB-D64D-4FAB-AE0A-ED23E99059B2}"/>
                </a:ext>
              </a:extLst>
            </p:cNvPr>
            <p:cNvSpPr/>
            <p:nvPr/>
          </p:nvSpPr>
          <p:spPr>
            <a:xfrm>
              <a:off x="447673" y="266775"/>
              <a:ext cx="1190625" cy="1005132"/>
            </a:xfrm>
            <a:prstGeom prst="rect">
              <a:avLst/>
            </a:prstGeom>
            <a:solidFill>
              <a:srgbClr val="221E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102" name="Espace réservé du numéro de diapositive 1">
            <a:extLst>
              <a:ext uri="{FF2B5EF4-FFF2-40B4-BE49-F238E27FC236}">
                <a16:creationId xmlns:a16="http://schemas.microsoft.com/office/drawing/2014/main" id="{865250EF-9E36-4254-A891-8BB48FE89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0C71F8-4121-4F29-95F0-0760A62E6786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5ECC23D-D42D-48B6-85EB-192ECED69B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4105" name="ZoneTexte 12">
            <a:extLst>
              <a:ext uri="{FF2B5EF4-FFF2-40B4-BE49-F238E27FC236}">
                <a16:creationId xmlns:a16="http://schemas.microsoft.com/office/drawing/2014/main" id="{B26B45EF-7BB5-415B-B907-F3E8A075E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1347788"/>
            <a:ext cx="2852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3600">
                <a:latin typeface="Arial Black" panose="020B0A04020102020204" pitchFamily="34" charset="0"/>
              </a:rPr>
              <a:t>SUJET </a:t>
            </a:r>
          </a:p>
        </p:txBody>
      </p:sp>
      <p:grpSp>
        <p:nvGrpSpPr>
          <p:cNvPr id="4106" name="Groupe 34">
            <a:extLst>
              <a:ext uri="{FF2B5EF4-FFF2-40B4-BE49-F238E27FC236}">
                <a16:creationId xmlns:a16="http://schemas.microsoft.com/office/drawing/2014/main" id="{9440A0A3-E081-4DD0-8B40-F1E1A370C97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27825" y="2425699"/>
            <a:ext cx="3943350" cy="2730182"/>
            <a:chOff x="-26989" y="-15550"/>
            <a:chExt cx="3943354" cy="27305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47587C-7E27-4DEB-944C-85E303C7B246}"/>
                </a:ext>
              </a:extLst>
            </p:cNvPr>
            <p:cNvSpPr/>
            <p:nvPr/>
          </p:nvSpPr>
          <p:spPr>
            <a:xfrm>
              <a:off x="-9527" y="-15550"/>
              <a:ext cx="3925892" cy="719247"/>
            </a:xfrm>
            <a:prstGeom prst="rect">
              <a:avLst/>
            </a:prstGeom>
            <a:solidFill>
              <a:srgbClr val="221E1F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90F2D6-28F1-4FED-9EDE-096353130742}"/>
                </a:ext>
              </a:extLst>
            </p:cNvPr>
            <p:cNvSpPr/>
            <p:nvPr/>
          </p:nvSpPr>
          <p:spPr>
            <a:xfrm rot="5400000">
              <a:off x="-965407" y="928901"/>
              <a:ext cx="2724562" cy="847726"/>
            </a:xfrm>
            <a:prstGeom prst="rect">
              <a:avLst/>
            </a:prstGeom>
            <a:solidFill>
              <a:srgbClr val="C81130">
                <a:alpha val="78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5B3E8E-9B86-40BE-AF2E-9697DB81A8D8}"/>
                </a:ext>
              </a:extLst>
            </p:cNvPr>
            <p:cNvSpPr/>
            <p:nvPr/>
          </p:nvSpPr>
          <p:spPr>
            <a:xfrm>
              <a:off x="296861" y="150844"/>
              <a:ext cx="1190626" cy="100504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A4BB59-9EBD-4D08-A9D8-8CA7B08772E5}"/>
                </a:ext>
              </a:extLst>
            </p:cNvPr>
            <p:cNvSpPr/>
            <p:nvPr/>
          </p:nvSpPr>
          <p:spPr>
            <a:xfrm>
              <a:off x="430211" y="284214"/>
              <a:ext cx="1190626" cy="1005040"/>
            </a:xfrm>
            <a:prstGeom prst="rect">
              <a:avLst/>
            </a:prstGeom>
            <a:solidFill>
              <a:srgbClr val="221E1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4107" name="ZoneTexte 41">
            <a:extLst>
              <a:ext uri="{FF2B5EF4-FFF2-40B4-BE49-F238E27FC236}">
                <a16:creationId xmlns:a16="http://schemas.microsoft.com/office/drawing/2014/main" id="{4E8B6E1E-8417-423D-AEBD-FDA2A579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04" y="2358210"/>
            <a:ext cx="71503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Elaboration d’un crédit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pour l’entreprise Home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, qui garantira la solvabilité d’un client à un prêt.</a:t>
            </a:r>
            <a:endParaRPr lang="fr-FR" alt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225DA17-E1A1-4806-A793-9EEEC92A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9" b="89899" l="5500" r="94250">
                        <a14:foregroundMark x1="16875" y1="35758" x2="16875" y2="35758"/>
                        <a14:foregroundMark x1="5500" y1="36768" x2="5500" y2="36768"/>
                        <a14:foregroundMark x1="5500" y1="36768" x2="5500" y2="36768"/>
                        <a14:foregroundMark x1="26500" y1="29091" x2="26500" y2="29091"/>
                        <a14:foregroundMark x1="34250" y1="41616" x2="34250" y2="41616"/>
                        <a14:foregroundMark x1="50500" y1="55152" x2="50500" y2="55152"/>
                        <a14:foregroundMark x1="27625" y1="65859" x2="27625" y2="65859"/>
                        <a14:foregroundMark x1="15625" y1="58990" x2="15625" y2="58990"/>
                        <a14:foregroundMark x1="70250" y1="65859" x2="70250" y2="65859"/>
                        <a14:foregroundMark x1="77500" y1="67677" x2="77500" y2="67677"/>
                        <a14:foregroundMark x1="90625" y1="61010" x2="90625" y2="61010"/>
                        <a14:foregroundMark x1="94250" y1="57172" x2="94250" y2="57172"/>
                        <a14:foregroundMark x1="82250" y1="43636" x2="82250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" y="-85940"/>
            <a:ext cx="1155963" cy="715252"/>
          </a:xfrm>
          <a:prstGeom prst="rect">
            <a:avLst/>
          </a:prstGeom>
        </p:spPr>
      </p:pic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19CA86FB-DB6B-4ECB-8DED-C144D194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FA4B7A-E386-4527-B795-B083DE1C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2" y="1575532"/>
            <a:ext cx="6553316" cy="4206999"/>
          </a:xfrm>
          <a:prstGeom prst="rect">
            <a:avLst/>
          </a:prstGeom>
        </p:spPr>
      </p:pic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II. PRESENTATION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482600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83" name="ZoneTexte 12">
            <a:extLst>
              <a:ext uri="{FF2B5EF4-FFF2-40B4-BE49-F238E27FC236}">
                <a16:creationId xmlns:a16="http://schemas.microsoft.com/office/drawing/2014/main" id="{C93CBCD9-17F1-4078-A7B3-691FEA7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5620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I. MCD &amp; DESCRIPTION DES TABLES</a:t>
            </a:r>
          </a:p>
        </p:txBody>
      </p:sp>
      <p:sp>
        <p:nvSpPr>
          <p:cNvPr id="84" name="Ellipse 8">
            <a:extLst>
              <a:ext uri="{FF2B5EF4-FFF2-40B4-BE49-F238E27FC236}">
                <a16:creationId xmlns:a16="http://schemas.microsoft.com/office/drawing/2014/main" id="{341F7515-390E-4B61-AEF5-816244A8EF39}"/>
              </a:ext>
            </a:extLst>
          </p:cNvPr>
          <p:cNvSpPr/>
          <p:nvPr/>
        </p:nvSpPr>
        <p:spPr bwMode="auto">
          <a:xfrm>
            <a:off x="7415207" y="178573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Ellipse 8">
            <a:extLst>
              <a:ext uri="{FF2B5EF4-FFF2-40B4-BE49-F238E27FC236}">
                <a16:creationId xmlns:a16="http://schemas.microsoft.com/office/drawing/2014/main" id="{951CEB33-9AA1-458D-A606-8CF5F12A8A38}"/>
              </a:ext>
            </a:extLst>
          </p:cNvPr>
          <p:cNvSpPr/>
          <p:nvPr/>
        </p:nvSpPr>
        <p:spPr bwMode="auto">
          <a:xfrm>
            <a:off x="7415207" y="246057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6" name="Ellipse 8">
            <a:extLst>
              <a:ext uri="{FF2B5EF4-FFF2-40B4-BE49-F238E27FC236}">
                <a16:creationId xmlns:a16="http://schemas.microsoft.com/office/drawing/2014/main" id="{12D1C54F-7133-4919-9445-8469A8932975}"/>
              </a:ext>
            </a:extLst>
          </p:cNvPr>
          <p:cNvSpPr/>
          <p:nvPr/>
        </p:nvSpPr>
        <p:spPr bwMode="auto">
          <a:xfrm>
            <a:off x="7415207" y="3135422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7" name="Ellipse 8">
            <a:extLst>
              <a:ext uri="{FF2B5EF4-FFF2-40B4-BE49-F238E27FC236}">
                <a16:creationId xmlns:a16="http://schemas.microsoft.com/office/drawing/2014/main" id="{0F084444-C699-474F-AE8C-499EA70C4A80}"/>
              </a:ext>
            </a:extLst>
          </p:cNvPr>
          <p:cNvSpPr/>
          <p:nvPr/>
        </p:nvSpPr>
        <p:spPr bwMode="auto">
          <a:xfrm>
            <a:off x="7415207" y="379301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8" name="Ellipse 8">
            <a:extLst>
              <a:ext uri="{FF2B5EF4-FFF2-40B4-BE49-F238E27FC236}">
                <a16:creationId xmlns:a16="http://schemas.microsoft.com/office/drawing/2014/main" id="{D2944B68-93BE-4503-86A0-979158D898DC}"/>
              </a:ext>
            </a:extLst>
          </p:cNvPr>
          <p:cNvSpPr/>
          <p:nvPr/>
        </p:nvSpPr>
        <p:spPr bwMode="auto">
          <a:xfrm>
            <a:off x="7415207" y="446785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9" name="Ellipse 8">
            <a:extLst>
              <a:ext uri="{FF2B5EF4-FFF2-40B4-BE49-F238E27FC236}">
                <a16:creationId xmlns:a16="http://schemas.microsoft.com/office/drawing/2014/main" id="{00D7C91E-8844-4749-B0F8-4893A943A5FA}"/>
              </a:ext>
            </a:extLst>
          </p:cNvPr>
          <p:cNvSpPr/>
          <p:nvPr/>
        </p:nvSpPr>
        <p:spPr bwMode="auto">
          <a:xfrm>
            <a:off x="7415207" y="5127377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0" name="Ellipse 8">
            <a:extLst>
              <a:ext uri="{FF2B5EF4-FFF2-40B4-BE49-F238E27FC236}">
                <a16:creationId xmlns:a16="http://schemas.microsoft.com/office/drawing/2014/main" id="{E65EB0AF-B23B-49E4-BE32-C0844025B7AF}"/>
              </a:ext>
            </a:extLst>
          </p:cNvPr>
          <p:cNvSpPr/>
          <p:nvPr/>
        </p:nvSpPr>
        <p:spPr bwMode="auto">
          <a:xfrm>
            <a:off x="7415207" y="5782531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7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8AAAA-FD7F-4869-AFF6-EFD42206437D}"/>
              </a:ext>
            </a:extLst>
          </p:cNvPr>
          <p:cNvSpPr txBox="1"/>
          <p:nvPr/>
        </p:nvSpPr>
        <p:spPr>
          <a:xfrm>
            <a:off x="8045652" y="1809719"/>
            <a:ext cx="40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Table principal avec la target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DF890-5BD0-428D-9292-2083BD87B1D3}"/>
              </a:ext>
            </a:extLst>
          </p:cNvPr>
          <p:cNvSpPr txBox="1"/>
          <p:nvPr/>
        </p:nvSpPr>
        <p:spPr>
          <a:xfrm>
            <a:off x="8045652" y="2524698"/>
            <a:ext cx="40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Ancien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credit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0A37B-9B5E-46F1-B9F7-DF99F0584A47}"/>
              </a:ext>
            </a:extLst>
          </p:cNvPr>
          <p:cNvSpPr txBox="1"/>
          <p:nvPr/>
        </p:nvSpPr>
        <p:spPr>
          <a:xfrm>
            <a:off x="8045652" y="3186909"/>
            <a:ext cx="40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Ancien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credit avec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historique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Ellipse 8">
            <a:extLst>
              <a:ext uri="{FF2B5EF4-FFF2-40B4-BE49-F238E27FC236}">
                <a16:creationId xmlns:a16="http://schemas.microsoft.com/office/drawing/2014/main" id="{A091B728-8B32-4EC3-980C-27BBDA0FE162}"/>
              </a:ext>
            </a:extLst>
          </p:cNvPr>
          <p:cNvSpPr/>
          <p:nvPr/>
        </p:nvSpPr>
        <p:spPr bwMode="auto">
          <a:xfrm>
            <a:off x="3621738" y="1386822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Ellipse 8">
            <a:extLst>
              <a:ext uri="{FF2B5EF4-FFF2-40B4-BE49-F238E27FC236}">
                <a16:creationId xmlns:a16="http://schemas.microsoft.com/office/drawing/2014/main" id="{E7A69363-9FB7-4BD4-8B7D-082EB6737814}"/>
              </a:ext>
            </a:extLst>
          </p:cNvPr>
          <p:cNvSpPr/>
          <p:nvPr/>
        </p:nvSpPr>
        <p:spPr bwMode="auto">
          <a:xfrm>
            <a:off x="1414220" y="2762777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Ellipse 8">
            <a:extLst>
              <a:ext uri="{FF2B5EF4-FFF2-40B4-BE49-F238E27FC236}">
                <a16:creationId xmlns:a16="http://schemas.microsoft.com/office/drawing/2014/main" id="{DC2E142F-7A5F-4098-A241-BB4A608DB977}"/>
              </a:ext>
            </a:extLst>
          </p:cNvPr>
          <p:cNvSpPr/>
          <p:nvPr/>
        </p:nvSpPr>
        <p:spPr bwMode="auto">
          <a:xfrm>
            <a:off x="1280870" y="471610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Ellipse 8">
            <a:extLst>
              <a:ext uri="{FF2B5EF4-FFF2-40B4-BE49-F238E27FC236}">
                <a16:creationId xmlns:a16="http://schemas.microsoft.com/office/drawing/2014/main" id="{7DAE37A2-0631-4984-BEC4-DA73A5CFDA2C}"/>
              </a:ext>
            </a:extLst>
          </p:cNvPr>
          <p:cNvSpPr/>
          <p:nvPr/>
        </p:nvSpPr>
        <p:spPr bwMode="auto">
          <a:xfrm>
            <a:off x="5383207" y="277037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4C7FA-F99F-4BD1-A4B1-225AF51CFB65}"/>
              </a:ext>
            </a:extLst>
          </p:cNvPr>
          <p:cNvSpPr txBox="1"/>
          <p:nvPr/>
        </p:nvSpPr>
        <p:spPr>
          <a:xfrm>
            <a:off x="8045652" y="3863466"/>
            <a:ext cx="40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Historiques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prêts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8">
            <a:extLst>
              <a:ext uri="{FF2B5EF4-FFF2-40B4-BE49-F238E27FC236}">
                <a16:creationId xmlns:a16="http://schemas.microsoft.com/office/drawing/2014/main" id="{D0B22DE8-FD3E-4923-B933-DA78A09FE65A}"/>
              </a:ext>
            </a:extLst>
          </p:cNvPr>
          <p:cNvSpPr/>
          <p:nvPr/>
        </p:nvSpPr>
        <p:spPr bwMode="auto">
          <a:xfrm>
            <a:off x="3214687" y="4662615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Ellipse 8">
            <a:extLst>
              <a:ext uri="{FF2B5EF4-FFF2-40B4-BE49-F238E27FC236}">
                <a16:creationId xmlns:a16="http://schemas.microsoft.com/office/drawing/2014/main" id="{F9432D31-D435-472D-A86D-8396FF46A328}"/>
              </a:ext>
            </a:extLst>
          </p:cNvPr>
          <p:cNvSpPr/>
          <p:nvPr/>
        </p:nvSpPr>
        <p:spPr bwMode="auto">
          <a:xfrm>
            <a:off x="4885221" y="4617880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6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Ellipse 8">
            <a:extLst>
              <a:ext uri="{FF2B5EF4-FFF2-40B4-BE49-F238E27FC236}">
                <a16:creationId xmlns:a16="http://schemas.microsoft.com/office/drawing/2014/main" id="{22B165E1-AC0D-45E0-B06C-425430F31EEF}"/>
              </a:ext>
            </a:extLst>
          </p:cNvPr>
          <p:cNvSpPr/>
          <p:nvPr/>
        </p:nvSpPr>
        <p:spPr bwMode="auto">
          <a:xfrm>
            <a:off x="6424428" y="464090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90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7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10B72-2D4C-4D88-82E8-4ADE387EB1B1}"/>
              </a:ext>
            </a:extLst>
          </p:cNvPr>
          <p:cNvSpPr txBox="1"/>
          <p:nvPr/>
        </p:nvSpPr>
        <p:spPr>
          <a:xfrm>
            <a:off x="8071878" y="4516049"/>
            <a:ext cx="422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Information sur les credits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liquide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4006F-79BC-437A-B5D2-B87C9D174634}"/>
              </a:ext>
            </a:extLst>
          </p:cNvPr>
          <p:cNvSpPr txBox="1"/>
          <p:nvPr/>
        </p:nvSpPr>
        <p:spPr>
          <a:xfrm>
            <a:off x="8080577" y="5175348"/>
            <a:ext cx="422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Historique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remboursement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34CFB0-CE92-4ACE-AE3E-731A5DEEFAA8}"/>
              </a:ext>
            </a:extLst>
          </p:cNvPr>
          <p:cNvSpPr txBox="1"/>
          <p:nvPr/>
        </p:nvSpPr>
        <p:spPr>
          <a:xfrm>
            <a:off x="8094962" y="5773173"/>
            <a:ext cx="484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Information des credits avec carte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bancaire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III. TRAITEMENT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63855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cxnSp>
        <p:nvCxnSpPr>
          <p:cNvPr id="25" name="Connecteur droit 27">
            <a:extLst>
              <a:ext uri="{FF2B5EF4-FFF2-40B4-BE49-F238E27FC236}">
                <a16:creationId xmlns:a16="http://schemas.microsoft.com/office/drawing/2014/main" id="{DFE68E28-4B83-4C3C-8E2D-891EB0037E94}"/>
              </a:ext>
            </a:extLst>
          </p:cNvPr>
          <p:cNvCxnSpPr>
            <a:cxnSpLocks/>
          </p:cNvCxnSpPr>
          <p:nvPr/>
        </p:nvCxnSpPr>
        <p:spPr bwMode="auto">
          <a:xfrm>
            <a:off x="3929838" y="2117045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7">
            <a:extLst>
              <a:ext uri="{FF2B5EF4-FFF2-40B4-BE49-F238E27FC236}">
                <a16:creationId xmlns:a16="http://schemas.microsoft.com/office/drawing/2014/main" id="{EBDF71EB-DE31-44C7-B4AC-838E9C71D8B4}"/>
              </a:ext>
            </a:extLst>
          </p:cNvPr>
          <p:cNvCxnSpPr>
            <a:cxnSpLocks/>
          </p:cNvCxnSpPr>
          <p:nvPr/>
        </p:nvCxnSpPr>
        <p:spPr bwMode="auto">
          <a:xfrm>
            <a:off x="8157498" y="2117045"/>
            <a:ext cx="0" cy="384991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7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82AA74-1DE1-427D-A374-F31D15C00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563722"/>
              </p:ext>
            </p:extLst>
          </p:nvPr>
        </p:nvGraphicFramePr>
        <p:xfrm>
          <a:off x="7814922" y="2371988"/>
          <a:ext cx="5220288" cy="348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Ellipse 8">
            <a:extLst>
              <a:ext uri="{FF2B5EF4-FFF2-40B4-BE49-F238E27FC236}">
                <a16:creationId xmlns:a16="http://schemas.microsoft.com/office/drawing/2014/main" id="{EB62D202-5430-407F-AB44-F70F07CE7866}"/>
              </a:ext>
            </a:extLst>
          </p:cNvPr>
          <p:cNvSpPr/>
          <p:nvPr/>
        </p:nvSpPr>
        <p:spPr bwMode="auto">
          <a:xfrm>
            <a:off x="46333" y="2557933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8">
            <a:extLst>
              <a:ext uri="{FF2B5EF4-FFF2-40B4-BE49-F238E27FC236}">
                <a16:creationId xmlns:a16="http://schemas.microsoft.com/office/drawing/2014/main" id="{86912025-9FEF-4715-AA0C-134C69F89F7D}"/>
              </a:ext>
            </a:extLst>
          </p:cNvPr>
          <p:cNvSpPr/>
          <p:nvPr/>
        </p:nvSpPr>
        <p:spPr bwMode="auto">
          <a:xfrm>
            <a:off x="46332" y="345084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Ellipse 8">
            <a:extLst>
              <a:ext uri="{FF2B5EF4-FFF2-40B4-BE49-F238E27FC236}">
                <a16:creationId xmlns:a16="http://schemas.microsoft.com/office/drawing/2014/main" id="{5D8AE26E-8FB4-407F-848E-BD84BC4F60E6}"/>
              </a:ext>
            </a:extLst>
          </p:cNvPr>
          <p:cNvSpPr/>
          <p:nvPr/>
        </p:nvSpPr>
        <p:spPr bwMode="auto">
          <a:xfrm>
            <a:off x="46332" y="4348654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9E6801-E6A0-48E4-B9FE-303BC4C8A075}"/>
              </a:ext>
            </a:extLst>
          </p:cNvPr>
          <p:cNvSpPr txBox="1"/>
          <p:nvPr/>
        </p:nvSpPr>
        <p:spPr>
          <a:xfrm>
            <a:off x="1358979" y="1459127"/>
            <a:ext cx="178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NETTOYAGE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269A6-CE60-4562-A90B-05B361FBB6B6}"/>
              </a:ext>
            </a:extLst>
          </p:cNvPr>
          <p:cNvSpPr txBox="1"/>
          <p:nvPr/>
        </p:nvSpPr>
        <p:spPr>
          <a:xfrm>
            <a:off x="4489590" y="1479690"/>
            <a:ext cx="338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CHOIX DES VARIABLES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F9001-0F83-4489-B749-4BE1FE142587}"/>
              </a:ext>
            </a:extLst>
          </p:cNvPr>
          <p:cNvSpPr txBox="1"/>
          <p:nvPr/>
        </p:nvSpPr>
        <p:spPr>
          <a:xfrm>
            <a:off x="9046754" y="1511589"/>
            <a:ext cx="30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dirty="0">
                <a:latin typeface="Arial Black" panose="020B0A04020102020204" pitchFamily="34" charset="0"/>
              </a:rPr>
              <a:t>FUSION DES TABLES</a:t>
            </a:r>
            <a:endParaRPr lang="fr-FR" dirty="0"/>
          </a:p>
        </p:txBody>
      </p:sp>
      <p:sp>
        <p:nvSpPr>
          <p:cNvPr id="37" name="Ellipse 8">
            <a:extLst>
              <a:ext uri="{FF2B5EF4-FFF2-40B4-BE49-F238E27FC236}">
                <a16:creationId xmlns:a16="http://schemas.microsoft.com/office/drawing/2014/main" id="{3CD2EE10-7B94-4563-9A12-3059509F4438}"/>
              </a:ext>
            </a:extLst>
          </p:cNvPr>
          <p:cNvSpPr/>
          <p:nvPr/>
        </p:nvSpPr>
        <p:spPr bwMode="auto">
          <a:xfrm>
            <a:off x="46332" y="5231328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2F1D4F-3C28-45A5-851E-F53353E1AC2B}"/>
              </a:ext>
            </a:extLst>
          </p:cNvPr>
          <p:cNvSpPr txBox="1"/>
          <p:nvPr/>
        </p:nvSpPr>
        <p:spPr>
          <a:xfrm>
            <a:off x="608197" y="2621276"/>
            <a:ext cx="320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Pourcentage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valeurs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manquantes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6BBBA6-A7F4-4F86-A53B-3F1FB78AC3F1}"/>
              </a:ext>
            </a:extLst>
          </p:cNvPr>
          <p:cNvSpPr txBox="1"/>
          <p:nvPr/>
        </p:nvSpPr>
        <p:spPr>
          <a:xfrm>
            <a:off x="608196" y="3364029"/>
            <a:ext cx="320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Suppression des variables avec plus de 40%.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E7E9C2-7747-4FF0-BEFF-22473498445F}"/>
              </a:ext>
            </a:extLst>
          </p:cNvPr>
          <p:cNvSpPr txBox="1"/>
          <p:nvPr/>
        </p:nvSpPr>
        <p:spPr>
          <a:xfrm>
            <a:off x="608196" y="4280306"/>
            <a:ext cx="320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Remplacer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valeurs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manquantes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par le mode.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6F3E6E-45C2-470E-B4FF-BC49BA5B074F}"/>
              </a:ext>
            </a:extLst>
          </p:cNvPr>
          <p:cNvSpPr txBox="1"/>
          <p:nvPr/>
        </p:nvSpPr>
        <p:spPr>
          <a:xfrm>
            <a:off x="602699" y="5205987"/>
            <a:ext cx="3207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Integer des variables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qualitatives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pour les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modéles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e 8">
            <a:extLst>
              <a:ext uri="{FF2B5EF4-FFF2-40B4-BE49-F238E27FC236}">
                <a16:creationId xmlns:a16="http://schemas.microsoft.com/office/drawing/2014/main" id="{435384CF-0AC2-4E0A-BF3C-0B4038AB0DB7}"/>
              </a:ext>
            </a:extLst>
          </p:cNvPr>
          <p:cNvSpPr/>
          <p:nvPr/>
        </p:nvSpPr>
        <p:spPr bwMode="auto">
          <a:xfrm>
            <a:off x="4153000" y="2548790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8">
            <a:extLst>
              <a:ext uri="{FF2B5EF4-FFF2-40B4-BE49-F238E27FC236}">
                <a16:creationId xmlns:a16="http://schemas.microsoft.com/office/drawing/2014/main" id="{83FA6039-16B2-433D-86C5-CE2B57B52078}"/>
              </a:ext>
            </a:extLst>
          </p:cNvPr>
          <p:cNvSpPr/>
          <p:nvPr/>
        </p:nvSpPr>
        <p:spPr bwMode="auto">
          <a:xfrm>
            <a:off x="4152999" y="3441705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Ellipse 8">
            <a:extLst>
              <a:ext uri="{FF2B5EF4-FFF2-40B4-BE49-F238E27FC236}">
                <a16:creationId xmlns:a16="http://schemas.microsoft.com/office/drawing/2014/main" id="{6C702002-20FE-46A0-BB8A-46587BB10B28}"/>
              </a:ext>
            </a:extLst>
          </p:cNvPr>
          <p:cNvSpPr/>
          <p:nvPr/>
        </p:nvSpPr>
        <p:spPr bwMode="auto">
          <a:xfrm>
            <a:off x="4152999" y="4339511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Ellipse 8">
            <a:extLst>
              <a:ext uri="{FF2B5EF4-FFF2-40B4-BE49-F238E27FC236}">
                <a16:creationId xmlns:a16="http://schemas.microsoft.com/office/drawing/2014/main" id="{0F35B818-9C7A-40F6-A914-065A5EA1EA2C}"/>
              </a:ext>
            </a:extLst>
          </p:cNvPr>
          <p:cNvSpPr/>
          <p:nvPr/>
        </p:nvSpPr>
        <p:spPr bwMode="auto">
          <a:xfrm>
            <a:off x="4152999" y="5222185"/>
            <a:ext cx="448160" cy="448081"/>
          </a:xfrm>
          <a:prstGeom prst="ellipse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rgbClr val="C81130">
                <a:alpha val="78000"/>
              </a:srgb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AAA0A-3104-4178-B814-8F3F683C3786}"/>
              </a:ext>
            </a:extLst>
          </p:cNvPr>
          <p:cNvSpPr txBox="1"/>
          <p:nvPr/>
        </p:nvSpPr>
        <p:spPr>
          <a:xfrm>
            <a:off x="4783770" y="2638315"/>
            <a:ext cx="320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Train/Previous App: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 Dichotomisation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932832-070C-423E-B8DE-A365DAC4CA75}"/>
              </a:ext>
            </a:extLst>
          </p:cNvPr>
          <p:cNvSpPr txBox="1"/>
          <p:nvPr/>
        </p:nvSpPr>
        <p:spPr>
          <a:xfrm>
            <a:off x="4767474" y="4335382"/>
            <a:ext cx="320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CCB/POSCB: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 Moyenne des movements par ID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283DA-53F6-403B-BB2C-CADD6B713326}"/>
              </a:ext>
            </a:extLst>
          </p:cNvPr>
          <p:cNvSpPr txBox="1"/>
          <p:nvPr/>
        </p:nvSpPr>
        <p:spPr>
          <a:xfrm>
            <a:off x="4783770" y="3442561"/>
            <a:ext cx="320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Bureau: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d’indicateur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3F2ACF-BD1F-4CD8-B2F7-5E4761C11CAD}"/>
              </a:ext>
            </a:extLst>
          </p:cNvPr>
          <p:cNvSpPr txBox="1"/>
          <p:nvPr/>
        </p:nvSpPr>
        <p:spPr>
          <a:xfrm>
            <a:off x="4697826" y="5241021"/>
            <a:ext cx="3455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Bureau balance/Instalment payment: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 Pas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utilisé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6415C5-7C7D-4D34-A038-672DE4DE1AF5}"/>
              </a:ext>
            </a:extLst>
          </p:cNvPr>
          <p:cNvSpPr txBox="1"/>
          <p:nvPr/>
        </p:nvSpPr>
        <p:spPr>
          <a:xfrm>
            <a:off x="9684196" y="5854253"/>
            <a:ext cx="1754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200" dirty="0">
                <a:latin typeface="Arial Black" panose="020B0A04020102020204" pitchFamily="34" charset="0"/>
              </a:rPr>
              <a:t>122 COLONNES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414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6380A8ED-8963-46F9-8F6F-319F02BC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>
                <a:latin typeface="Arial Black" panose="020B0A04020102020204" pitchFamily="34" charset="0"/>
              </a:rPr>
              <a:t>I. ARBRE DE DECISION &amp; KMEANS</a:t>
            </a:r>
            <a:endParaRPr lang="fr-FR" altLang="fr-FR" sz="18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615E8-B31A-4215-930C-E38864DE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03" y="2611149"/>
            <a:ext cx="2911092" cy="256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B624E-1344-4B6F-A14A-2CBAD8F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9" y="2565290"/>
            <a:ext cx="3010161" cy="259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72E6C-F1B7-42D4-A5E3-47C68BB7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19" y="2580531"/>
            <a:ext cx="2987299" cy="2560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3EA3B-9711-4A74-AF62-1A7E2361F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751" y="2616225"/>
            <a:ext cx="3261643" cy="2339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13B49F-0F71-4B2A-8CD7-065B56DFF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378" y="5198222"/>
            <a:ext cx="3258691" cy="10764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2A3F7C-920D-4F81-AEE2-995B4BB002E9}"/>
              </a:ext>
            </a:extLst>
          </p:cNvPr>
          <p:cNvSpPr txBox="1"/>
          <p:nvPr/>
        </p:nvSpPr>
        <p:spPr>
          <a:xfrm>
            <a:off x="410136" y="2261304"/>
            <a:ext cx="2189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ARBRE DE DECISION</a:t>
            </a:r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</a:t>
            </a:r>
            <a:endParaRPr lang="fr-FR" sz="1000" u="sng" dirty="0"/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 </a:t>
            </a:r>
            <a:endParaRPr lang="fr-FR" sz="1000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105481-A7E3-4191-AF29-23610F37D7A4}"/>
              </a:ext>
            </a:extLst>
          </p:cNvPr>
          <p:cNvSpPr txBox="1"/>
          <p:nvPr/>
        </p:nvSpPr>
        <p:spPr>
          <a:xfrm>
            <a:off x="3724835" y="2260272"/>
            <a:ext cx="2189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KMEANS </a:t>
            </a:r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</a:t>
            </a:r>
            <a:endParaRPr lang="fr-FR" sz="1000" u="sng" dirty="0"/>
          </a:p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 </a:t>
            </a:r>
            <a:endParaRPr lang="fr-FR" sz="1000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A1A9CE-48FC-4079-9FF2-7425B18348C7}"/>
              </a:ext>
            </a:extLst>
          </p:cNvPr>
          <p:cNvSpPr txBox="1"/>
          <p:nvPr/>
        </p:nvSpPr>
        <p:spPr>
          <a:xfrm>
            <a:off x="8246872" y="2449825"/>
            <a:ext cx="2189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200" u="sng" dirty="0">
                <a:latin typeface="Arial Black" panose="020B0A04020102020204" pitchFamily="34" charset="0"/>
              </a:rPr>
              <a:t>ARBRE DE DECISION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6C08F-D07E-40BB-8ACA-99C520F577EC}"/>
              </a:ext>
            </a:extLst>
          </p:cNvPr>
          <p:cNvSpPr txBox="1"/>
          <p:nvPr/>
        </p:nvSpPr>
        <p:spPr>
          <a:xfrm>
            <a:off x="11027383" y="2449824"/>
            <a:ext cx="996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200" u="sng" dirty="0">
                <a:latin typeface="Arial Black" panose="020B0A04020102020204" pitchFamily="34" charset="0"/>
              </a:rPr>
              <a:t>KMEANS</a:t>
            </a:r>
            <a:endParaRPr lang="fr-FR" sz="1200" dirty="0"/>
          </a:p>
        </p:txBody>
      </p:sp>
      <p:cxnSp>
        <p:nvCxnSpPr>
          <p:cNvPr id="39" name="Connecteur droit 27">
            <a:extLst>
              <a:ext uri="{FF2B5EF4-FFF2-40B4-BE49-F238E27FC236}">
                <a16:creationId xmlns:a16="http://schemas.microsoft.com/office/drawing/2014/main" id="{17AF8E68-F178-4525-8CAA-09E36929B7AB}"/>
              </a:ext>
            </a:extLst>
          </p:cNvPr>
          <p:cNvCxnSpPr>
            <a:cxnSpLocks/>
          </p:cNvCxnSpPr>
          <p:nvPr/>
        </p:nvCxnSpPr>
        <p:spPr bwMode="auto">
          <a:xfrm>
            <a:off x="10642143" y="2282122"/>
            <a:ext cx="0" cy="2858951"/>
          </a:xfrm>
          <a:prstGeom prst="line">
            <a:avLst/>
          </a:prstGeom>
          <a:ln w="15875">
            <a:solidFill>
              <a:srgbClr val="AE1E37">
                <a:alpha val="79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970B0-CDD3-4D05-81F5-04A2852D8B86}"/>
              </a:ext>
            </a:extLst>
          </p:cNvPr>
          <p:cNvSpPr/>
          <p:nvPr/>
        </p:nvSpPr>
        <p:spPr>
          <a:xfrm>
            <a:off x="7142849" y="2952883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882B37-1EC8-43F6-8FE4-E58C6759DA43}"/>
              </a:ext>
            </a:extLst>
          </p:cNvPr>
          <p:cNvSpPr/>
          <p:nvPr/>
        </p:nvSpPr>
        <p:spPr>
          <a:xfrm>
            <a:off x="7142849" y="3706163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3F6E12-787D-46FB-A7D3-5469D32BFF88}"/>
              </a:ext>
            </a:extLst>
          </p:cNvPr>
          <p:cNvSpPr/>
          <p:nvPr/>
        </p:nvSpPr>
        <p:spPr>
          <a:xfrm>
            <a:off x="7142849" y="4499937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1A6C17-427F-4982-81C5-66220D45ACEC}"/>
              </a:ext>
            </a:extLst>
          </p:cNvPr>
          <p:cNvSpPr txBox="1"/>
          <p:nvPr/>
        </p:nvSpPr>
        <p:spPr>
          <a:xfrm>
            <a:off x="11144755" y="29528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0.49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0E39A8-8364-4601-B27F-8037DF4C882F}"/>
              </a:ext>
            </a:extLst>
          </p:cNvPr>
          <p:cNvSpPr txBox="1"/>
          <p:nvPr/>
        </p:nvSpPr>
        <p:spPr>
          <a:xfrm>
            <a:off x="11144755" y="36835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0.05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094384-ECDC-4AF2-9D04-64A4423D3BC2}"/>
              </a:ext>
            </a:extLst>
          </p:cNvPr>
          <p:cNvSpPr txBox="1"/>
          <p:nvPr/>
        </p:nvSpPr>
        <p:spPr>
          <a:xfrm>
            <a:off x="11144755" y="44882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0.45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A2ACE-69C4-4BD0-90DA-DCA067886E14}"/>
              </a:ext>
            </a:extLst>
          </p:cNvPr>
          <p:cNvSpPr txBox="1"/>
          <p:nvPr/>
        </p:nvSpPr>
        <p:spPr>
          <a:xfrm>
            <a:off x="9096503" y="29528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812B92-5CE1-4C95-8616-C2B99CFFA6A1}"/>
              </a:ext>
            </a:extLst>
          </p:cNvPr>
          <p:cNvSpPr txBox="1"/>
          <p:nvPr/>
        </p:nvSpPr>
        <p:spPr>
          <a:xfrm>
            <a:off x="9096503" y="36835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774A01-A45A-41D2-9B5A-46991C620C14}"/>
              </a:ext>
            </a:extLst>
          </p:cNvPr>
          <p:cNvSpPr txBox="1"/>
          <p:nvPr/>
        </p:nvSpPr>
        <p:spPr>
          <a:xfrm>
            <a:off x="9096503" y="448825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0.90</a:t>
            </a:r>
            <a:endParaRPr lang="fr-F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CAAD1417-6134-4D3B-9E68-357FCD34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II.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4E351-A0F4-4EE5-B6F2-8193CD86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51" y="2597096"/>
            <a:ext cx="2994920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DCDC4-26D1-45A5-9A03-6E2EB72AA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0" y="2567669"/>
            <a:ext cx="4080487" cy="3482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74C46-34D9-4403-B195-74E17595CB73}"/>
              </a:ext>
            </a:extLst>
          </p:cNvPr>
          <p:cNvSpPr txBox="1"/>
          <p:nvPr/>
        </p:nvSpPr>
        <p:spPr>
          <a:xfrm>
            <a:off x="1267286" y="2454744"/>
            <a:ext cx="21896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 </a:t>
            </a:r>
            <a:endParaRPr lang="fr-FR" sz="10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12EF6-4C51-47E8-9729-2C9299D98CE0}"/>
              </a:ext>
            </a:extLst>
          </p:cNvPr>
          <p:cNvSpPr txBox="1"/>
          <p:nvPr/>
        </p:nvSpPr>
        <p:spPr>
          <a:xfrm>
            <a:off x="8124503" y="315977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0.82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279CE-CE08-4568-BD61-1B39D670EBCD}"/>
              </a:ext>
            </a:extLst>
          </p:cNvPr>
          <p:cNvSpPr txBox="1"/>
          <p:nvPr/>
        </p:nvSpPr>
        <p:spPr>
          <a:xfrm>
            <a:off x="8124503" y="389043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0.98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66EA9-6B92-4A82-B62B-E9EF077AB796}"/>
              </a:ext>
            </a:extLst>
          </p:cNvPr>
          <p:cNvSpPr txBox="1"/>
          <p:nvPr/>
        </p:nvSpPr>
        <p:spPr>
          <a:xfrm>
            <a:off x="8124503" y="469519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0.75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705A5-6EC5-4B24-A5DE-E8648D011A07}"/>
              </a:ext>
            </a:extLst>
          </p:cNvPr>
          <p:cNvSpPr/>
          <p:nvPr/>
        </p:nvSpPr>
        <p:spPr>
          <a:xfrm>
            <a:off x="6096000" y="2743220"/>
            <a:ext cx="3139440" cy="2721600"/>
          </a:xfrm>
          <a:prstGeom prst="roundRect">
            <a:avLst/>
          </a:prstGeom>
          <a:noFill/>
          <a:ln w="28575">
            <a:solidFill>
              <a:srgbClr val="C81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6540EF-498C-4B4A-8B91-88BB39793675}"/>
              </a:ext>
            </a:extLst>
          </p:cNvPr>
          <p:cNvSpPr/>
          <p:nvPr/>
        </p:nvSpPr>
        <p:spPr>
          <a:xfrm>
            <a:off x="6575064" y="3159776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755A8A3-FDA5-4744-A968-77B62579A352}"/>
              </a:ext>
            </a:extLst>
          </p:cNvPr>
          <p:cNvSpPr/>
          <p:nvPr/>
        </p:nvSpPr>
        <p:spPr>
          <a:xfrm>
            <a:off x="6575064" y="3913056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2BD40A-025F-4239-9F7C-5C745E84537D}"/>
              </a:ext>
            </a:extLst>
          </p:cNvPr>
          <p:cNvSpPr/>
          <p:nvPr/>
        </p:nvSpPr>
        <p:spPr>
          <a:xfrm>
            <a:off x="6575064" y="4706830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552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5120C2-88D7-44DB-AFD0-5406938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b="27962"/>
          <a:stretch>
            <a:fillRect/>
          </a:stretch>
        </p:blipFill>
        <p:spPr bwMode="auto">
          <a:xfrm>
            <a:off x="10842625" y="38100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645B597-CAF7-43DB-A828-0A6B90786769}"/>
              </a:ext>
            </a:extLst>
          </p:cNvPr>
          <p:cNvCxnSpPr/>
          <p:nvPr/>
        </p:nvCxnSpPr>
        <p:spPr>
          <a:xfrm>
            <a:off x="0" y="641032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3602859-A389-4624-87DF-E4A62A65C5D9}"/>
              </a:ext>
            </a:extLst>
          </p:cNvPr>
          <p:cNvCxnSpPr/>
          <p:nvPr/>
        </p:nvCxnSpPr>
        <p:spPr>
          <a:xfrm>
            <a:off x="-9525" y="6353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491089-DFC7-4EFC-B5FF-CDEAEC6E871A}"/>
              </a:ext>
            </a:extLst>
          </p:cNvPr>
          <p:cNvSpPr/>
          <p:nvPr/>
        </p:nvSpPr>
        <p:spPr>
          <a:xfrm>
            <a:off x="-9525" y="-12700"/>
            <a:ext cx="2628900" cy="720725"/>
          </a:xfrm>
          <a:prstGeom prst="rect">
            <a:avLst/>
          </a:prstGeom>
          <a:solidFill>
            <a:srgbClr val="221E1F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B522F-C217-4C67-B852-EC87C67ECABD}"/>
              </a:ext>
            </a:extLst>
          </p:cNvPr>
          <p:cNvSpPr/>
          <p:nvPr/>
        </p:nvSpPr>
        <p:spPr>
          <a:xfrm rot="5400000">
            <a:off x="-595312" y="576262"/>
            <a:ext cx="2019300" cy="847725"/>
          </a:xfrm>
          <a:prstGeom prst="rect">
            <a:avLst/>
          </a:prstGeom>
          <a:solidFill>
            <a:srgbClr val="C81130">
              <a:alpha val="7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E1973-8F7A-4F9B-9D05-02D4F5E05F2E}"/>
              </a:ext>
            </a:extLst>
          </p:cNvPr>
          <p:cNvSpPr/>
          <p:nvPr/>
        </p:nvSpPr>
        <p:spPr>
          <a:xfrm>
            <a:off x="314325" y="133350"/>
            <a:ext cx="1190625" cy="100488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2BD1DB-223E-4388-B043-1F1043678646}"/>
              </a:ext>
            </a:extLst>
          </p:cNvPr>
          <p:cNvSpPr/>
          <p:nvPr/>
        </p:nvSpPr>
        <p:spPr>
          <a:xfrm>
            <a:off x="447675" y="266700"/>
            <a:ext cx="1190625" cy="1004888"/>
          </a:xfrm>
          <a:prstGeom prst="rect">
            <a:avLst/>
          </a:prstGeom>
          <a:solidFill>
            <a:srgbClr val="221E1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177" name="Espace réservé du numéro de diapositive 1">
            <a:extLst>
              <a:ext uri="{FF2B5EF4-FFF2-40B4-BE49-F238E27FC236}">
                <a16:creationId xmlns:a16="http://schemas.microsoft.com/office/drawing/2014/main" id="{9F49964D-D831-472A-BE8C-95F85BC9F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91626" y="6366849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22770A-ED29-41C4-B2E3-ADD29D0B0A7E}" type="slidenum">
              <a:rPr lang="fr-FR" altLang="fr-FR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493BD25-DFAC-4E3A-81E6-EC7F26D2A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EA912-2011-464B-B9BC-211366C835F0}" type="datetime3">
              <a:rPr lang="fr-FR"/>
              <a:pPr>
                <a:defRPr/>
              </a:pPr>
              <a:t>28.01.22</a:t>
            </a:fld>
            <a:endParaRPr lang="fr-FR"/>
          </a:p>
        </p:txBody>
      </p:sp>
      <p:sp>
        <p:nvSpPr>
          <p:cNvPr id="7180" name="ZoneTexte 12">
            <a:extLst>
              <a:ext uri="{FF2B5EF4-FFF2-40B4-BE49-F238E27FC236}">
                <a16:creationId xmlns:a16="http://schemas.microsoft.com/office/drawing/2014/main" id="{BC638795-3A66-4FE8-87A9-BAD69E93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5250"/>
            <a:ext cx="782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2400" dirty="0">
                <a:latin typeface="Arial Black" panose="020B0A04020102020204" pitchFamily="34" charset="0"/>
              </a:rPr>
              <a:t>IV. MODELISATION DES DONNEES </a:t>
            </a:r>
          </a:p>
        </p:txBody>
      </p:sp>
      <p:grpSp>
        <p:nvGrpSpPr>
          <p:cNvPr id="7181" name="Groupe 25">
            <a:extLst>
              <a:ext uri="{FF2B5EF4-FFF2-40B4-BE49-F238E27FC236}">
                <a16:creationId xmlns:a16="http://schemas.microsoft.com/office/drawing/2014/main" id="{F9CABF76-276F-4E22-9099-E13A15036971}"/>
              </a:ext>
            </a:extLst>
          </p:cNvPr>
          <p:cNvGrpSpPr>
            <a:grpSpLocks/>
          </p:cNvGrpSpPr>
          <p:nvPr/>
        </p:nvGrpSpPr>
        <p:grpSpPr bwMode="auto">
          <a:xfrm>
            <a:off x="3142589" y="471967"/>
            <a:ext cx="5762627" cy="249238"/>
            <a:chOff x="3376400" y="2857002"/>
            <a:chExt cx="5762464" cy="250061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828DD06-2A87-4D02-B945-960AB0E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00" y="2857002"/>
              <a:ext cx="314316" cy="250061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EC6E45E-98CC-4AE7-AD84-B40BBE819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2304" y="3083171"/>
              <a:ext cx="5446560" cy="2070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  <a:alpha val="79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Espace réservé du pied de page 2">
            <a:extLst>
              <a:ext uri="{FF2B5EF4-FFF2-40B4-BE49-F238E27FC236}">
                <a16:creationId xmlns:a16="http://schemas.microsoft.com/office/drawing/2014/main" id="{922C7BE3-52F4-445E-B2DD-3428F52B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3362" y="642956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MACHINE LEARNING</a:t>
            </a:r>
            <a:endParaRPr lang="fr-FR" dirty="0"/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04609171-707E-4707-87EE-34B8BD25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" y="1592189"/>
            <a:ext cx="782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Arial Black" panose="020B0A04020102020204" pitchFamily="34" charset="0"/>
              </a:rPr>
              <a:t>III.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04749-425E-46B6-B569-F66AFA1D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418931"/>
            <a:ext cx="3800616" cy="32743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A3BA71-80B2-4559-A4B0-4A9F38A31FBF}"/>
              </a:ext>
            </a:extLst>
          </p:cNvPr>
          <p:cNvSpPr txBox="1"/>
          <p:nvPr/>
        </p:nvSpPr>
        <p:spPr>
          <a:xfrm>
            <a:off x="6640642" y="301039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0.95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B5943-5DDC-4DED-B51C-95D0BFE27EFB}"/>
              </a:ext>
            </a:extLst>
          </p:cNvPr>
          <p:cNvSpPr txBox="1"/>
          <p:nvPr/>
        </p:nvSpPr>
        <p:spPr>
          <a:xfrm>
            <a:off x="6640642" y="376905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0.91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5A68-370D-4B5A-9537-6046CCC4E167}"/>
              </a:ext>
            </a:extLst>
          </p:cNvPr>
          <p:cNvSpPr txBox="1"/>
          <p:nvPr/>
        </p:nvSpPr>
        <p:spPr>
          <a:xfrm>
            <a:off x="6640642" y="4545809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0.99</a:t>
            </a:r>
            <a:endParaRPr lang="fr-FR" sz="1600" dirty="0">
              <a:latin typeface="Arial Black" panose="020B0A040201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F3F7F6-25E8-4EB4-AB5F-ED9EC1F4CF97}"/>
              </a:ext>
            </a:extLst>
          </p:cNvPr>
          <p:cNvSpPr/>
          <p:nvPr/>
        </p:nvSpPr>
        <p:spPr>
          <a:xfrm>
            <a:off x="4612139" y="2593839"/>
            <a:ext cx="3139440" cy="2721600"/>
          </a:xfrm>
          <a:prstGeom prst="roundRect">
            <a:avLst/>
          </a:prstGeom>
          <a:noFill/>
          <a:ln w="28575">
            <a:solidFill>
              <a:srgbClr val="C81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BDC381-6888-43D0-B9D7-35D802F05544}"/>
              </a:ext>
            </a:extLst>
          </p:cNvPr>
          <p:cNvSpPr/>
          <p:nvPr/>
        </p:nvSpPr>
        <p:spPr>
          <a:xfrm>
            <a:off x="5091203" y="3010395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Accuracy</a:t>
            </a:r>
            <a:endParaRPr lang="fr-FR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2CB87B-F1C7-4EA7-B1B3-7C7393AA13BF}"/>
              </a:ext>
            </a:extLst>
          </p:cNvPr>
          <p:cNvSpPr/>
          <p:nvPr/>
        </p:nvSpPr>
        <p:spPr>
          <a:xfrm>
            <a:off x="5091203" y="3763675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 Black" panose="020B0A04020102020204" pitchFamily="34" charset="0"/>
              </a:rPr>
              <a:t>Recall</a:t>
            </a:r>
            <a:endParaRPr lang="fr-FR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1B7363-FE94-4ABC-B23F-FA3EED18FACA}"/>
              </a:ext>
            </a:extLst>
          </p:cNvPr>
          <p:cNvSpPr/>
          <p:nvPr/>
        </p:nvSpPr>
        <p:spPr>
          <a:xfrm>
            <a:off x="5091203" y="4557449"/>
            <a:ext cx="1070376" cy="299720"/>
          </a:xfrm>
          <a:prstGeom prst="roundRect">
            <a:avLst/>
          </a:prstGeom>
          <a:solidFill>
            <a:srgbClr val="C81130">
              <a:alpha val="40000"/>
            </a:srgbClr>
          </a:solidFill>
          <a:ln>
            <a:noFill/>
          </a:ln>
          <a:effectLst>
            <a:outerShdw blurRad="63500" dist="127000" dir="7920000" sx="105000" sy="105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 Black" panose="020B0A04020102020204" pitchFamily="34" charset="0"/>
              </a:rPr>
              <a:t>Précision</a:t>
            </a:r>
            <a:endParaRPr lang="fr-FR" sz="12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3A64A12-25E3-4DD1-AE0C-64CF2594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30389"/>
              </p:ext>
            </p:extLst>
          </p:nvPr>
        </p:nvGraphicFramePr>
        <p:xfrm>
          <a:off x="8248777" y="1420093"/>
          <a:ext cx="3628898" cy="413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39">
                  <a:extLst>
                    <a:ext uri="{9D8B030D-6E8A-4147-A177-3AD203B41FA5}">
                      <a16:colId xmlns:a16="http://schemas.microsoft.com/office/drawing/2014/main" val="2632480063"/>
                    </a:ext>
                  </a:extLst>
                </a:gridCol>
                <a:gridCol w="2150944">
                  <a:extLst>
                    <a:ext uri="{9D8B030D-6E8A-4147-A177-3AD203B41FA5}">
                      <a16:colId xmlns:a16="http://schemas.microsoft.com/office/drawing/2014/main" val="3445814707"/>
                    </a:ext>
                  </a:extLst>
                </a:gridCol>
                <a:gridCol w="945515">
                  <a:extLst>
                    <a:ext uri="{9D8B030D-6E8A-4147-A177-3AD203B41FA5}">
                      <a16:colId xmlns:a16="http://schemas.microsoft.com/office/drawing/2014/main" val="4136037526"/>
                    </a:ext>
                  </a:extLst>
                </a:gridCol>
              </a:tblGrid>
              <a:tr h="20781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Variables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Importance</a:t>
                      </a:r>
                      <a:endParaRPr lang="fr-FR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1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45771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CODE_GENDER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2414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FLAG_OWN_CAR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2958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REJECTED_LOAN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9582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FLAG_PHONE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0047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384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NAME_EDUCATION_TYPE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03895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2632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EXT_SOURCE_2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07974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REG_CITY_NOT_WORK_CITY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09565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NAME_INCOME_TYPE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62134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DAYS_EMPLOYED_ANOM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35676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OBS_60_CNT_SOCIAL_CIRCLE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91222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FLAG_DOCUMENT_3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26980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FLAG_WORK_PHONE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92231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OBS_30_CNT_SOCIAL_CIRCLE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186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A486923-702C-4248-A880-DAED5E93DC87}"/>
              </a:ext>
            </a:extLst>
          </p:cNvPr>
          <p:cNvSpPr txBox="1"/>
          <p:nvPr/>
        </p:nvSpPr>
        <p:spPr>
          <a:xfrm>
            <a:off x="952961" y="2306564"/>
            <a:ext cx="21896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fr-FR" sz="1000" u="sng" dirty="0">
                <a:latin typeface="Arial Black" panose="020B0A04020102020204" pitchFamily="34" charset="0"/>
              </a:rPr>
              <a:t>MATRICE DE CONFUSION </a:t>
            </a:r>
            <a:endParaRPr lang="fr-FR" sz="1000" u="sng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D515FA4-3A9D-4367-AFB7-1BC1A51A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42" y="5435148"/>
            <a:ext cx="2555777" cy="8442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2612A3-4ABD-446C-8009-C2A48AF34874}"/>
              </a:ext>
            </a:extLst>
          </p:cNvPr>
          <p:cNvSpPr txBox="1"/>
          <p:nvPr/>
        </p:nvSpPr>
        <p:spPr>
          <a:xfrm>
            <a:off x="9394947" y="5718773"/>
            <a:ext cx="1754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200" dirty="0">
                <a:latin typeface="Arial Black" panose="020B0A04020102020204" pitchFamily="34" charset="0"/>
              </a:rPr>
              <a:t>59 COLONNES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4489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Bodoni MT</vt:lpstr>
      <vt:lpstr>Calibri</vt:lpstr>
      <vt:lpstr>Calibri Light</vt:lpstr>
      <vt:lpstr>Segoe UI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Le Gouez</dc:creator>
  <cp:lastModifiedBy>LE GOUEZ Thomas</cp:lastModifiedBy>
  <cp:revision>147</cp:revision>
  <dcterms:created xsi:type="dcterms:W3CDTF">2020-04-24T13:30:05Z</dcterms:created>
  <dcterms:modified xsi:type="dcterms:W3CDTF">2022-01-28T11:48:32Z</dcterms:modified>
</cp:coreProperties>
</file>