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DF43-C2A1-4C98-8CC0-12B9624B894C}" type="datetimeFigureOut">
              <a:rPr lang="fr-FR" smtClean="0"/>
              <a:t>10/11/2021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F9A69-4044-42FE-A887-110A3B3EC8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363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DF43-C2A1-4C98-8CC0-12B9624B894C}" type="datetimeFigureOut">
              <a:rPr lang="fr-FR" smtClean="0"/>
              <a:t>10/11/2021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F9A69-4044-42FE-A887-110A3B3EC8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3655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DF43-C2A1-4C98-8CC0-12B9624B894C}" type="datetimeFigureOut">
              <a:rPr lang="fr-FR" smtClean="0"/>
              <a:t>10/11/2021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F9A69-4044-42FE-A887-110A3B3EC8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9960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DF43-C2A1-4C98-8CC0-12B9624B894C}" type="datetimeFigureOut">
              <a:rPr lang="fr-FR" smtClean="0"/>
              <a:t>10/11/2021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F9A69-4044-42FE-A887-110A3B3EC8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2120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DF43-C2A1-4C98-8CC0-12B9624B894C}" type="datetimeFigureOut">
              <a:rPr lang="fr-FR" smtClean="0"/>
              <a:t>10/11/2021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F9A69-4044-42FE-A887-110A3B3EC8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39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DF43-C2A1-4C98-8CC0-12B9624B894C}" type="datetimeFigureOut">
              <a:rPr lang="fr-FR" smtClean="0"/>
              <a:t>10/11/2021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F9A69-4044-42FE-A887-110A3B3EC8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06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DF43-C2A1-4C98-8CC0-12B9624B894C}" type="datetimeFigureOut">
              <a:rPr lang="fr-FR" smtClean="0"/>
              <a:t>10/11/2021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F9A69-4044-42FE-A887-110A3B3EC8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571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DF43-C2A1-4C98-8CC0-12B9624B894C}" type="datetimeFigureOut">
              <a:rPr lang="fr-FR" smtClean="0"/>
              <a:t>10/11/2021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F9A69-4044-42FE-A887-110A3B3EC8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95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DF43-C2A1-4C98-8CC0-12B9624B894C}" type="datetimeFigureOut">
              <a:rPr lang="fr-FR" smtClean="0"/>
              <a:t>10/11/2021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F9A69-4044-42FE-A887-110A3B3EC8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333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DF43-C2A1-4C98-8CC0-12B9624B894C}" type="datetimeFigureOut">
              <a:rPr lang="fr-FR" smtClean="0"/>
              <a:t>10/11/2021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F9A69-4044-42FE-A887-110A3B3EC8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412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DF43-C2A1-4C98-8CC0-12B9624B894C}" type="datetimeFigureOut">
              <a:rPr lang="fr-FR" smtClean="0"/>
              <a:t>10/11/2021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F9A69-4044-42FE-A887-110A3B3EC8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967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1DF43-C2A1-4C98-8CC0-12B9624B894C}" type="datetimeFigureOut">
              <a:rPr lang="fr-FR" smtClean="0"/>
              <a:t>10/11/2021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F9A69-4044-42FE-A887-110A3B3EC8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933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3673" y="498764"/>
            <a:ext cx="10044545" cy="5971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983672" y="498763"/>
            <a:ext cx="1510145" cy="8035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Importer une vidéo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93817" y="498764"/>
            <a:ext cx="1510145" cy="8035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Afficher la synthèse d’un match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03961" y="498764"/>
            <a:ext cx="1510145" cy="8035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Visualiser le résumé vidéo d’un match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99854" y="1995055"/>
            <a:ext cx="7370617" cy="3906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9518073" y="498763"/>
            <a:ext cx="1510145" cy="8035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Afficher / Cacher les marqueurs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07928" y="498763"/>
            <a:ext cx="1510145" cy="8035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Lecture Vidéo / Image par image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99854" y="1523999"/>
            <a:ext cx="7370617" cy="471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Nom de la vidéo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Bouton d'action : Début 11">
            <a:hlinkClick r:id="" action="ppaction://noaction" highlightClick="1"/>
          </p:cNvPr>
          <p:cNvSpPr/>
          <p:nvPr/>
        </p:nvSpPr>
        <p:spPr>
          <a:xfrm>
            <a:off x="2292925" y="6012872"/>
            <a:ext cx="401783" cy="346364"/>
          </a:xfrm>
          <a:prstGeom prst="actionButtonBeginning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Bouton d'action : Fin 12">
            <a:hlinkClick r:id="" action="ppaction://noaction" highlightClick="1"/>
          </p:cNvPr>
          <p:cNvSpPr/>
          <p:nvPr/>
        </p:nvSpPr>
        <p:spPr>
          <a:xfrm>
            <a:off x="9254835" y="6012873"/>
            <a:ext cx="415635" cy="346364"/>
          </a:xfrm>
          <a:prstGeom prst="actionButtonE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Bouton d’action : Suivant 13">
            <a:hlinkClick r:id="" action="ppaction://noaction" highlightClick="1"/>
          </p:cNvPr>
          <p:cNvSpPr/>
          <p:nvPr/>
        </p:nvSpPr>
        <p:spPr>
          <a:xfrm>
            <a:off x="5406732" y="6002482"/>
            <a:ext cx="332509" cy="346364"/>
          </a:xfrm>
          <a:prstGeom prst="actionButtonForwardNex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Bouton d'action : Précédent 15">
            <a:hlinkClick r:id="" action="ppaction://noaction" highlightClick="1"/>
          </p:cNvPr>
          <p:cNvSpPr/>
          <p:nvPr/>
        </p:nvSpPr>
        <p:spPr>
          <a:xfrm>
            <a:off x="3612570" y="6005945"/>
            <a:ext cx="346366" cy="346364"/>
          </a:xfrm>
          <a:prstGeom prst="actionButtonBackPreviou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726870" y="5940136"/>
            <a:ext cx="1911928" cy="471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Image : n/N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27615" y="6064826"/>
            <a:ext cx="1641767" cy="2216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Aller à l’image :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813958" y="5995557"/>
            <a:ext cx="716969" cy="349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n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75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3673" y="498764"/>
            <a:ext cx="10044545" cy="5971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983672" y="498763"/>
            <a:ext cx="1510145" cy="8035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Importer une vidéo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93817" y="498764"/>
            <a:ext cx="1510145" cy="8035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Afficher la synthèse d’un match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03961" y="498764"/>
            <a:ext cx="1510145" cy="8035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Visualiser le résumé vidéo d’un match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99854" y="1995055"/>
            <a:ext cx="7370617" cy="3906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9518073" y="498763"/>
            <a:ext cx="1510145" cy="8035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Afficher / Cacher les marqueurs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07928" y="498763"/>
            <a:ext cx="1510145" cy="8035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Lecture Vidéo / Image par image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99854" y="1523999"/>
            <a:ext cx="7370617" cy="471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Nom de la vidéo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Bouton d'action : Début 11">
            <a:hlinkClick r:id="" action="ppaction://noaction" highlightClick="1"/>
          </p:cNvPr>
          <p:cNvSpPr/>
          <p:nvPr/>
        </p:nvSpPr>
        <p:spPr>
          <a:xfrm>
            <a:off x="2292925" y="6012872"/>
            <a:ext cx="401783" cy="346364"/>
          </a:xfrm>
          <a:prstGeom prst="actionButtonBeginning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Bouton d'action : Fin 12">
            <a:hlinkClick r:id="" action="ppaction://noaction" highlightClick="1"/>
          </p:cNvPr>
          <p:cNvSpPr/>
          <p:nvPr/>
        </p:nvSpPr>
        <p:spPr>
          <a:xfrm>
            <a:off x="9254835" y="6012873"/>
            <a:ext cx="415635" cy="346364"/>
          </a:xfrm>
          <a:prstGeom prst="actionButtonE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Bouton d’action : Suivant 13">
            <a:hlinkClick r:id="" action="ppaction://noaction" highlightClick="1"/>
          </p:cNvPr>
          <p:cNvSpPr/>
          <p:nvPr/>
        </p:nvSpPr>
        <p:spPr>
          <a:xfrm>
            <a:off x="5808517" y="6012872"/>
            <a:ext cx="332509" cy="346364"/>
          </a:xfrm>
          <a:prstGeom prst="actionButtonForwardNex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Organigramme : Terminateur 1"/>
          <p:cNvSpPr/>
          <p:nvPr/>
        </p:nvSpPr>
        <p:spPr>
          <a:xfrm>
            <a:off x="2299854" y="5735781"/>
            <a:ext cx="7370616" cy="152400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86082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66</Words>
  <Application>Microsoft Office PowerPoint</Application>
  <PresentationFormat>Grand écran</PresentationFormat>
  <Paragraphs>15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</dc:creator>
  <cp:lastModifiedBy>Maxime</cp:lastModifiedBy>
  <cp:revision>3</cp:revision>
  <dcterms:created xsi:type="dcterms:W3CDTF">2021-11-10T09:31:11Z</dcterms:created>
  <dcterms:modified xsi:type="dcterms:W3CDTF">2021-11-10T09:46:45Z</dcterms:modified>
</cp:coreProperties>
</file>