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E177-65D7-43A6-A59E-E99F15386719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A1F2-CF4F-45BD-829C-A3333B014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640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E177-65D7-43A6-A59E-E99F15386719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A1F2-CF4F-45BD-829C-A3333B014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871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E177-65D7-43A6-A59E-E99F15386719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A1F2-CF4F-45BD-829C-A3333B014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533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E177-65D7-43A6-A59E-E99F15386719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A1F2-CF4F-45BD-829C-A3333B014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4858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E177-65D7-43A6-A59E-E99F15386719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A1F2-CF4F-45BD-829C-A3333B014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927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E177-65D7-43A6-A59E-E99F15386719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A1F2-CF4F-45BD-829C-A3333B014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6443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E177-65D7-43A6-A59E-E99F15386719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A1F2-CF4F-45BD-829C-A3333B014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5264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E177-65D7-43A6-A59E-E99F15386719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A1F2-CF4F-45BD-829C-A3333B014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4937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E177-65D7-43A6-A59E-E99F15386719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A1F2-CF4F-45BD-829C-A3333B014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7289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E177-65D7-43A6-A59E-E99F15386719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A1F2-CF4F-45BD-829C-A3333B014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6203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E177-65D7-43A6-A59E-E99F15386719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A1F2-CF4F-45BD-829C-A3333B014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92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8E177-65D7-43A6-A59E-E99F15386719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1A1F2-CF4F-45BD-829C-A3333B014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0797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Projet Informatique de parcours - Image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RÉUNION PO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19451" y="4386541"/>
            <a:ext cx="4576549" cy="628768"/>
          </a:xfrm>
        </p:spPr>
        <p:txBody>
          <a:bodyPr>
            <a:normAutofit/>
          </a:bodyPr>
          <a:lstStyle/>
          <a:p>
            <a:r>
              <a:rPr lang="fr-FR" sz="2800" dirty="0" smtClean="0"/>
              <a:t>18</a:t>
            </a:r>
            <a:r>
              <a:rPr lang="fr-FR" sz="2800" dirty="0" smtClean="0"/>
              <a:t>/11/2021</a:t>
            </a:r>
            <a:endParaRPr lang="fr-FR" sz="2800" dirty="0"/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0" y="5891887"/>
            <a:ext cx="12192000" cy="628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 smtClean="0"/>
              <a:t>BOICHON Maxime / BOURLET Clément / DE LAROCQUE LATOUR </a:t>
            </a:r>
            <a:r>
              <a:rPr lang="fr-FR" sz="2000" dirty="0" err="1" smtClean="0"/>
              <a:t>Enguerran</a:t>
            </a:r>
            <a:r>
              <a:rPr lang="fr-FR" sz="2000" dirty="0" smtClean="0"/>
              <a:t> / TIBARI </a:t>
            </a:r>
            <a:r>
              <a:rPr lang="fr-FR" sz="2000" dirty="0" err="1" smtClean="0"/>
              <a:t>Ilyas</a:t>
            </a:r>
            <a:r>
              <a:rPr lang="fr-FR" sz="2000" dirty="0" smtClean="0"/>
              <a:t> / </a:t>
            </a:r>
            <a:r>
              <a:rPr lang="fr-FR" sz="2000" dirty="0" err="1" smtClean="0"/>
              <a:t>Zahiri</a:t>
            </a:r>
            <a:r>
              <a:rPr lang="fr-FR" sz="2000" dirty="0" smtClean="0"/>
              <a:t> </a:t>
            </a:r>
            <a:r>
              <a:rPr lang="fr-FR" sz="2000" dirty="0" err="1" smtClean="0"/>
              <a:t>Oumaima</a:t>
            </a:r>
            <a:endParaRPr lang="fr-FR" sz="20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3" t="8648" r="11846" b="6849"/>
          <a:stretch/>
        </p:blipFill>
        <p:spPr>
          <a:xfrm>
            <a:off x="7629099" y="3769192"/>
            <a:ext cx="2552130" cy="16844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4504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34291" y="540327"/>
            <a:ext cx="9809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Insertion des vidéos à partir de l’explorateur de fichiers</a:t>
            </a:r>
            <a:endParaRPr lang="fr-FR" sz="32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683" y="1620981"/>
            <a:ext cx="6379072" cy="500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72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734291" y="540327"/>
            <a:ext cx="79386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Lecture des vidéos en mode image par image</a:t>
            </a:r>
            <a:endParaRPr lang="fr-FR" sz="32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364" y="1499321"/>
            <a:ext cx="716280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735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734291" y="540327"/>
            <a:ext cx="79386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Avancement du tracé des lignes de fond de terrain et de cages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642751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734291" y="540327"/>
            <a:ext cx="79386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Présentation d’une maquette pour le visuel de l’interface graphique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446000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734291" y="540327"/>
            <a:ext cx="79386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Objectifs pour le sprint 3</a:t>
            </a:r>
            <a:endParaRPr lang="fr-FR" sz="3200" dirty="0"/>
          </a:p>
        </p:txBody>
      </p:sp>
      <p:sp>
        <p:nvSpPr>
          <p:cNvPr id="3" name="ZoneTexte 2"/>
          <p:cNvSpPr txBox="1"/>
          <p:nvPr/>
        </p:nvSpPr>
        <p:spPr>
          <a:xfrm>
            <a:off x="1510145" y="2036618"/>
            <a:ext cx="75645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Réaliser les tests sur la partie traçage des bords de terrain et des cages</a:t>
            </a:r>
          </a:p>
          <a:p>
            <a:endParaRPr lang="fr-FR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Amélioration de l’intégration des détections de balle et des bords à l’application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Débuter la partie fonctionnelle de détection des événements (buts, sorties, gamelles)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5248817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101</Words>
  <Application>Microsoft Office PowerPoint</Application>
  <PresentationFormat>Grand écran</PresentationFormat>
  <Paragraphs>13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 Projet Informatique de parcours - Image  RÉUNION PO 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Projet Informatique de parcours - Image  RÉUNION PO </dc:title>
  <dc:creator>Maxime</dc:creator>
  <cp:lastModifiedBy>Maxime</cp:lastModifiedBy>
  <cp:revision>7</cp:revision>
  <dcterms:created xsi:type="dcterms:W3CDTF">2021-10-27T12:29:30Z</dcterms:created>
  <dcterms:modified xsi:type="dcterms:W3CDTF">2021-11-18T08:06:41Z</dcterms:modified>
</cp:coreProperties>
</file>