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0" d="100"/>
          <a:sy n="60" d="100"/>
        </p:scale>
        <p:origin x="91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9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71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3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82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7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86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2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13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29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2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6D69F3-7747-43B3-A62D-A783991EF7F3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31E460-42CB-4186-9905-A4DA77A2AB1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82EB7-73A3-0E0F-11B0-233F7EF80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App Description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D0D9C-66E8-09BD-D58B-1949E126F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Oumayma Ben </a:t>
            </a:r>
            <a:r>
              <a:rPr lang="fr-FR" dirty="0" err="1"/>
              <a:t>Jemâa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378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D577F-DA09-F843-06E5-CE6347B1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Topic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40A6A-15E5-4E7C-E3FE-1581F34A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238750" cy="4023360"/>
          </a:xfrm>
        </p:spPr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application,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basically</a:t>
            </a:r>
            <a:r>
              <a:rPr lang="fr-FR" dirty="0"/>
              <a:t> an </a:t>
            </a:r>
            <a:r>
              <a:rPr lang="fr-FR" dirty="0" err="1"/>
              <a:t>animals</a:t>
            </a:r>
            <a:r>
              <a:rPr lang="fr-FR" dirty="0"/>
              <a:t> hôtel .</a:t>
            </a:r>
          </a:p>
          <a:p>
            <a:r>
              <a:rPr lang="fr-FR" dirty="0"/>
              <a:t>So if </a:t>
            </a:r>
            <a:r>
              <a:rPr lang="fr-FR" dirty="0" err="1"/>
              <a:t>you</a:t>
            </a:r>
            <a:r>
              <a:rPr lang="fr-FR" dirty="0"/>
              <a:t> have a dog or a cat and </a:t>
            </a:r>
            <a:r>
              <a:rPr lang="fr-FR" dirty="0" err="1"/>
              <a:t>you’re</a:t>
            </a:r>
            <a:r>
              <a:rPr lang="fr-FR" dirty="0"/>
              <a:t> </a:t>
            </a:r>
            <a:r>
              <a:rPr lang="fr-FR" dirty="0" err="1"/>
              <a:t>opting</a:t>
            </a:r>
            <a:r>
              <a:rPr lang="fr-FR" dirty="0"/>
              <a:t> to </a:t>
            </a:r>
            <a:r>
              <a:rPr lang="fr-FR" dirty="0" err="1"/>
              <a:t>travel</a:t>
            </a:r>
            <a:r>
              <a:rPr lang="fr-FR" dirty="0"/>
              <a:t>, have a week-end out, </a:t>
            </a:r>
            <a:r>
              <a:rPr lang="fr-FR" dirty="0" err="1"/>
              <a:t>spend</a:t>
            </a:r>
            <a:r>
              <a:rPr lang="fr-FR" dirty="0"/>
              <a:t> a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and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know </a:t>
            </a:r>
            <a:r>
              <a:rPr lang="fr-FR" dirty="0" err="1"/>
              <a:t>where</a:t>
            </a:r>
            <a:r>
              <a:rPr lang="fr-FR" dirty="0"/>
              <a:t> to put </a:t>
            </a:r>
            <a:r>
              <a:rPr lang="fr-FR" dirty="0" err="1"/>
              <a:t>youf</a:t>
            </a:r>
            <a:r>
              <a:rPr lang="fr-FR" dirty="0"/>
              <a:t> animal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safe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web site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usefull</a:t>
            </a:r>
            <a:r>
              <a:rPr lang="fr-FR" dirty="0"/>
              <a:t> and </a:t>
            </a:r>
            <a:r>
              <a:rPr lang="fr-FR" dirty="0" err="1"/>
              <a:t>helpfull</a:t>
            </a:r>
            <a:r>
              <a:rPr lang="fr-FR" dirty="0"/>
              <a:t> 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8" name="Picture 4" descr="12 hotels with animals in residence | CNN Travel">
            <a:extLst>
              <a:ext uri="{FF2B5EF4-FFF2-40B4-BE49-F238E27FC236}">
                <a16:creationId xmlns:a16="http://schemas.microsoft.com/office/drawing/2014/main" id="{2DFED3D2-57DA-0446-E781-F7F28579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902" y="610838"/>
            <a:ext cx="5238749" cy="294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(really!) spoil your cat. | Modkat">
            <a:extLst>
              <a:ext uri="{FF2B5EF4-FFF2-40B4-BE49-F238E27FC236}">
                <a16:creationId xmlns:a16="http://schemas.microsoft.com/office/drawing/2014/main" id="{84DD6C44-28EF-4C2C-9AB3-85F50D81D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543" y="3768892"/>
            <a:ext cx="4541465" cy="280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dèle Logo Chien | PosterMyWall">
            <a:extLst>
              <a:ext uri="{FF2B5EF4-FFF2-40B4-BE49-F238E27FC236}">
                <a16:creationId xmlns:a16="http://schemas.microsoft.com/office/drawing/2014/main" id="{0A32DCC6-8CE2-395A-1B31-EB49C9E0C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" t="29418" r="4609" b="29828"/>
          <a:stretch/>
        </p:blipFill>
        <p:spPr bwMode="auto">
          <a:xfrm>
            <a:off x="544024" y="4773169"/>
            <a:ext cx="4462273" cy="19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70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9A12B-597E-895D-0F0F-42C304D1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Actors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CACCF-2FF3-C604-442C-CF330C86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71474"/>
          </a:xfrm>
        </p:spPr>
        <p:txBody>
          <a:bodyPr>
            <a:normAutofit/>
          </a:bodyPr>
          <a:lstStyle/>
          <a:p>
            <a:r>
              <a:rPr lang="fr-FR" u="sng" dirty="0"/>
              <a:t>The main </a:t>
            </a:r>
            <a:r>
              <a:rPr lang="fr-FR" u="sng" dirty="0" err="1"/>
              <a:t>actors</a:t>
            </a:r>
            <a:r>
              <a:rPr lang="fr-FR" u="sng" dirty="0"/>
              <a:t> are : </a:t>
            </a:r>
          </a:p>
          <a:p>
            <a:r>
              <a:rPr lang="fr-FR" dirty="0"/>
              <a:t>1-The admin: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posseds</a:t>
            </a:r>
            <a:r>
              <a:rPr lang="fr-FR" dirty="0"/>
              <a:t> an </a:t>
            </a:r>
            <a:r>
              <a:rPr lang="fr-FR" dirty="0" err="1"/>
              <a:t>account</a:t>
            </a:r>
            <a:r>
              <a:rPr lang="fr-FR" dirty="0"/>
              <a:t> and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responsible</a:t>
            </a:r>
            <a:r>
              <a:rPr lang="fr-FR" dirty="0"/>
              <a:t> of </a:t>
            </a:r>
            <a:r>
              <a:rPr lang="fr-FR" dirty="0" err="1"/>
              <a:t>accepting</a:t>
            </a:r>
            <a:r>
              <a:rPr lang="fr-FR" dirty="0"/>
              <a:t> the </a:t>
            </a:r>
            <a:r>
              <a:rPr lang="fr-FR" dirty="0" err="1"/>
              <a:t>user’s</a:t>
            </a:r>
            <a:r>
              <a:rPr lang="fr-FR" dirty="0"/>
              <a:t> </a:t>
            </a:r>
            <a:r>
              <a:rPr lang="fr-FR" dirty="0" err="1"/>
              <a:t>accounts</a:t>
            </a:r>
            <a:endParaRPr lang="fr-FR" dirty="0"/>
          </a:p>
          <a:p>
            <a:r>
              <a:rPr lang="fr-FR" dirty="0"/>
              <a:t>2-Users (and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users</a:t>
            </a:r>
            <a:r>
              <a:rPr lang="fr-FR" dirty="0"/>
              <a:t> ) : </a:t>
            </a:r>
          </a:p>
          <a:p>
            <a:r>
              <a:rPr lang="fr-FR" dirty="0"/>
              <a:t>      a- the user </a:t>
            </a:r>
            <a:r>
              <a:rPr lang="fr-FR" dirty="0" err="1"/>
              <a:t>who’s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recieve</a:t>
            </a:r>
            <a:r>
              <a:rPr lang="fr-FR" dirty="0"/>
              <a:t> the pet </a:t>
            </a:r>
          </a:p>
          <a:p>
            <a:r>
              <a:rPr lang="fr-FR" dirty="0"/>
              <a:t>      b- the user </a:t>
            </a:r>
            <a:r>
              <a:rPr lang="fr-FR" dirty="0" err="1"/>
              <a:t>who’s</a:t>
            </a:r>
            <a:r>
              <a:rPr lang="fr-FR" dirty="0"/>
              <a:t> </a:t>
            </a:r>
            <a:r>
              <a:rPr lang="fr-FR" dirty="0" err="1"/>
              <a:t>looking</a:t>
            </a:r>
            <a:r>
              <a:rPr lang="fr-FR" dirty="0"/>
              <a:t> for </a:t>
            </a:r>
            <a:r>
              <a:rPr lang="fr-FR" dirty="0" err="1"/>
              <a:t>someone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care of </a:t>
            </a:r>
            <a:r>
              <a:rPr lang="fr-FR" dirty="0" err="1"/>
              <a:t>his</a:t>
            </a:r>
            <a:r>
              <a:rPr lang="fr-FR" dirty="0"/>
              <a:t> pet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user ‘a’) </a:t>
            </a:r>
          </a:p>
          <a:p>
            <a:r>
              <a:rPr lang="fr-FR" dirty="0"/>
              <a:t>=&gt; </a:t>
            </a:r>
            <a:r>
              <a:rPr lang="fr-FR" dirty="0" err="1"/>
              <a:t>both</a:t>
            </a:r>
            <a:r>
              <a:rPr lang="fr-FR" dirty="0"/>
              <a:t> of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accounts</a:t>
            </a:r>
            <a:endParaRPr lang="fr-FR" dirty="0"/>
          </a:p>
          <a:p>
            <a:r>
              <a:rPr lang="fr-FR" dirty="0"/>
              <a:t>3- </a:t>
            </a:r>
            <a:r>
              <a:rPr lang="fr-FR" dirty="0" err="1"/>
              <a:t>visitors</a:t>
            </a:r>
            <a:r>
              <a:rPr lang="fr-FR" dirty="0"/>
              <a:t> : are </a:t>
            </a:r>
            <a:r>
              <a:rPr lang="fr-FR" dirty="0" err="1"/>
              <a:t>guests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look for few data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posseding</a:t>
            </a:r>
            <a:r>
              <a:rPr lang="fr-FR" dirty="0"/>
              <a:t> an </a:t>
            </a:r>
            <a:r>
              <a:rPr lang="fr-FR" dirty="0" err="1"/>
              <a:t>account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10" descr="Modèle Logo Chien | PosterMyWall">
            <a:extLst>
              <a:ext uri="{FF2B5EF4-FFF2-40B4-BE49-F238E27FC236}">
                <a16:creationId xmlns:a16="http://schemas.microsoft.com/office/drawing/2014/main" id="{4D0758B9-34D6-26E5-16F5-4D8BF2DC4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" t="29419" r="4609" b="31352"/>
          <a:stretch/>
        </p:blipFill>
        <p:spPr bwMode="auto">
          <a:xfrm>
            <a:off x="7729727" y="95802"/>
            <a:ext cx="4462273" cy="182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3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A5869-BA45-E3CD-6DF6-F0E16522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Purpose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97D87-BDC5-8AB7-95D8-6969FDD0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purpose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, </a:t>
            </a:r>
            <a:r>
              <a:rPr lang="fr-FR" dirty="0" err="1"/>
              <a:t>is</a:t>
            </a:r>
            <a:r>
              <a:rPr lang="fr-FR" dirty="0"/>
              <a:t> to : </a:t>
            </a:r>
          </a:p>
          <a:p>
            <a:r>
              <a:rPr lang="fr-FR" dirty="0"/>
              <a:t>1- </a:t>
            </a:r>
            <a:r>
              <a:rPr lang="fr-FR" dirty="0" err="1"/>
              <a:t>eiminate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abondoned</a:t>
            </a:r>
            <a:r>
              <a:rPr lang="fr-FR" dirty="0"/>
              <a:t> pets </a:t>
            </a:r>
          </a:p>
          <a:p>
            <a:r>
              <a:rPr lang="fr-FR" dirty="0"/>
              <a:t>2- encourage people to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hesitate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and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pets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</a:p>
          <a:p>
            <a:r>
              <a:rPr lang="fr-FR" dirty="0"/>
              <a:t>3- help animal </a:t>
            </a:r>
            <a:r>
              <a:rPr lang="fr-FR" dirty="0" err="1"/>
              <a:t>lovers</a:t>
            </a:r>
            <a:r>
              <a:rPr lang="fr-FR" dirty="0"/>
              <a:t>, to </a:t>
            </a:r>
            <a:r>
              <a:rPr lang="fr-FR" dirty="0" err="1"/>
              <a:t>win</a:t>
            </a:r>
            <a:r>
              <a:rPr lang="fr-FR" dirty="0"/>
              <a:t> money by </a:t>
            </a:r>
            <a:r>
              <a:rPr lang="fr-FR" dirty="0" err="1"/>
              <a:t>doing</a:t>
            </a:r>
            <a:r>
              <a:rPr lang="fr-FR" dirty="0"/>
              <a:t> the </a:t>
            </a:r>
            <a:r>
              <a:rPr lang="fr-FR" dirty="0" err="1"/>
              <a:t>thing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like</a:t>
            </a:r>
          </a:p>
          <a:p>
            <a:r>
              <a:rPr lang="fr-FR" dirty="0"/>
              <a:t>4- To </a:t>
            </a:r>
            <a:r>
              <a:rPr lang="fr-FR" dirty="0" err="1"/>
              <a:t>Make</a:t>
            </a:r>
            <a:r>
              <a:rPr lang="fr-FR" dirty="0"/>
              <a:t> money</a:t>
            </a:r>
          </a:p>
        </p:txBody>
      </p:sp>
      <p:pic>
        <p:nvPicPr>
          <p:cNvPr id="4" name="Picture 10" descr="Modèle Logo Chien | PosterMyWall">
            <a:extLst>
              <a:ext uri="{FF2B5EF4-FFF2-40B4-BE49-F238E27FC236}">
                <a16:creationId xmlns:a16="http://schemas.microsoft.com/office/drawing/2014/main" id="{500A25B4-E7EE-0494-BFD4-E6B6B4EE9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" t="29419" r="4609" b="32799"/>
          <a:stretch/>
        </p:blipFill>
        <p:spPr bwMode="auto">
          <a:xfrm>
            <a:off x="3205853" y="548640"/>
            <a:ext cx="3364299" cy="132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6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205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Intégral</vt:lpstr>
      <vt:lpstr>App Description</vt:lpstr>
      <vt:lpstr>App Topic</vt:lpstr>
      <vt:lpstr>Actors</vt:lpstr>
      <vt:lpstr>Purpose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Description</dc:title>
  <dc:creator>oumayma</dc:creator>
  <cp:lastModifiedBy>oumayma</cp:lastModifiedBy>
  <cp:revision>1</cp:revision>
  <dcterms:created xsi:type="dcterms:W3CDTF">2022-10-04T22:53:56Z</dcterms:created>
  <dcterms:modified xsi:type="dcterms:W3CDTF">2022-10-04T23:09:16Z</dcterms:modified>
</cp:coreProperties>
</file>