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7EA616-F584-4F48-8AF8-3548355FC966}">
  <a:tblStyle styleId="{087EA616-F584-4F48-8AF8-3548355FC9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842800" y="1459550"/>
            <a:ext cx="3843900" cy="21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Computer Vision Labs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687875" y="4029975"/>
            <a:ext cx="30990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Oumayma MAHFOUDHI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Mariem Selmi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3DNI 1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56" name="Google Shape;56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8" name="Google Shape;2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600" y="61950"/>
            <a:ext cx="1166875" cy="10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2"/>
          <p:cNvSpPr txBox="1"/>
          <p:nvPr>
            <p:ph type="title"/>
          </p:nvPr>
        </p:nvSpPr>
        <p:spPr>
          <a:xfrm>
            <a:off x="327175" y="3745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Keras</a:t>
            </a:r>
            <a:endParaRPr sz="3100"/>
          </a:p>
        </p:txBody>
      </p:sp>
      <p:pic>
        <p:nvPicPr>
          <p:cNvPr id="778" name="Google Shape;778;p2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9" name="Google Shape;779;p22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780" name="Google Shape;780;p22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22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8" name="Google Shape;828;p22"/>
          <p:cNvGrpSpPr/>
          <p:nvPr/>
        </p:nvGrpSpPr>
        <p:grpSpPr>
          <a:xfrm>
            <a:off x="457200" y="1180300"/>
            <a:ext cx="2229300" cy="1156375"/>
            <a:chOff x="457200" y="1180300"/>
            <a:chExt cx="2229300" cy="1156375"/>
          </a:xfrm>
        </p:grpSpPr>
        <p:sp>
          <p:nvSpPr>
            <p:cNvPr id="829" name="Google Shape;829;p22"/>
            <p:cNvSpPr txBox="1"/>
            <p:nvPr/>
          </p:nvSpPr>
          <p:spPr>
            <a:xfrm>
              <a:off x="457200" y="1565075"/>
              <a:ext cx="2229300" cy="7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Larger community support</a:t>
              </a:r>
              <a:endParaRPr b="1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2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1" name="Google Shape;831;p22"/>
          <p:cNvGrpSpPr/>
          <p:nvPr/>
        </p:nvGrpSpPr>
        <p:grpSpPr>
          <a:xfrm>
            <a:off x="6395774" y="1178050"/>
            <a:ext cx="2291024" cy="1156400"/>
            <a:chOff x="6395774" y="1178050"/>
            <a:chExt cx="2291024" cy="1156400"/>
          </a:xfrm>
        </p:grpSpPr>
        <p:grpSp>
          <p:nvGrpSpPr>
            <p:cNvPr id="832" name="Google Shape;832;p22"/>
            <p:cNvGrpSpPr/>
            <p:nvPr/>
          </p:nvGrpSpPr>
          <p:grpSpPr>
            <a:xfrm>
              <a:off x="6395774" y="1509839"/>
              <a:ext cx="2291014" cy="824611"/>
              <a:chOff x="95385" y="2087425"/>
              <a:chExt cx="2422815" cy="824611"/>
            </a:xfrm>
          </p:grpSpPr>
          <p:sp>
            <p:nvSpPr>
              <p:cNvPr id="833" name="Google Shape;833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4" name="Google Shape;834;p22"/>
              <p:cNvSpPr txBox="1"/>
              <p:nvPr/>
            </p:nvSpPr>
            <p:spPr>
              <a:xfrm>
                <a:off x="95385" y="2429036"/>
                <a:ext cx="24228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Roboto"/>
                    <a:ea typeface="Roboto"/>
                    <a:cs typeface="Roboto"/>
                    <a:sym typeface="Roboto"/>
                  </a:rPr>
                  <a:t>Keras supports both convolution and recurrent network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35" name="Google Shape;835;p22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6" name="Google Shape;836;p22"/>
          <p:cNvGrpSpPr/>
          <p:nvPr/>
        </p:nvGrpSpPr>
        <p:grpSpPr>
          <a:xfrm>
            <a:off x="457216" y="2929998"/>
            <a:ext cx="2685354" cy="1181627"/>
            <a:chOff x="457202" y="2930001"/>
            <a:chExt cx="2401927" cy="1181627"/>
          </a:xfrm>
        </p:grpSpPr>
        <p:grpSp>
          <p:nvGrpSpPr>
            <p:cNvPr id="837" name="Google Shape;837;p22"/>
            <p:cNvGrpSpPr/>
            <p:nvPr/>
          </p:nvGrpSpPr>
          <p:grpSpPr>
            <a:xfrm>
              <a:off x="457202" y="3287135"/>
              <a:ext cx="2401927" cy="824493"/>
              <a:chOff x="457200" y="959300"/>
              <a:chExt cx="2540109" cy="824493"/>
            </a:xfrm>
          </p:grpSpPr>
          <p:sp>
            <p:nvSpPr>
              <p:cNvPr id="838" name="Google Shape;83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9" name="Google Shape;839;p22"/>
              <p:cNvSpPr txBox="1"/>
              <p:nvPr/>
            </p:nvSpPr>
            <p:spPr>
              <a:xfrm>
                <a:off x="457209" y="1390193"/>
                <a:ext cx="25401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7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Keras neural networks are written in Python which makes things simpler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40" name="Google Shape;840;p22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1" name="Google Shape;841;p22"/>
          <p:cNvGrpSpPr/>
          <p:nvPr/>
        </p:nvGrpSpPr>
        <p:grpSpPr>
          <a:xfrm>
            <a:off x="7311650" y="2927753"/>
            <a:ext cx="1496400" cy="781497"/>
            <a:chOff x="7311650" y="2927753"/>
            <a:chExt cx="1496400" cy="781497"/>
          </a:xfrm>
        </p:grpSpPr>
        <p:sp>
          <p:nvSpPr>
            <p:cNvPr id="842" name="Google Shape;842;p22"/>
            <p:cNvSpPr txBox="1"/>
            <p:nvPr/>
          </p:nvSpPr>
          <p:spPr>
            <a:xfrm>
              <a:off x="7311650" y="3259550"/>
              <a:ext cx="14964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Easy to test</a:t>
              </a:r>
              <a:endParaRPr b="1"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22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44" name="Google Shape;84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/>
          <p:nvPr/>
        </p:nvSpPr>
        <p:spPr>
          <a:xfrm>
            <a:off x="4041775" y="394975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3"/>
          <p:cNvSpPr/>
          <p:nvPr/>
        </p:nvSpPr>
        <p:spPr>
          <a:xfrm>
            <a:off x="4019550" y="29718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23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852" name="Google Shape;852;p23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23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916" name="Google Shape;916;p23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18" name="Google Shape;918;p23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919" name="Google Shape;919;p23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0" name="Google Shape;920;p23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1" name="Google Shape;921;p23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23"/>
          <p:cNvGrpSpPr/>
          <p:nvPr/>
        </p:nvGrpSpPr>
        <p:grpSpPr>
          <a:xfrm>
            <a:off x="4019550" y="3215700"/>
            <a:ext cx="4667250" cy="312300"/>
            <a:chOff x="4019550" y="1996500"/>
            <a:chExt cx="4667250" cy="312300"/>
          </a:xfrm>
        </p:grpSpPr>
        <p:sp>
          <p:nvSpPr>
            <p:cNvPr id="923" name="Google Shape;923;p23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Conv2D</a:t>
              </a:r>
              <a:endParaRPr b="1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4" name="Google Shape;924;p23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5" name="Google Shape;925;p23"/>
          <p:cNvGrpSpPr/>
          <p:nvPr/>
        </p:nvGrpSpPr>
        <p:grpSpPr>
          <a:xfrm>
            <a:off x="4118150" y="4143350"/>
            <a:ext cx="4667250" cy="312300"/>
            <a:chOff x="4019550" y="3330000"/>
            <a:chExt cx="4667250" cy="312300"/>
          </a:xfrm>
        </p:grpSpPr>
        <p:sp>
          <p:nvSpPr>
            <p:cNvPr id="926" name="Google Shape;926;p23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Dropout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23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8" name="Google Shape;92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23"/>
          <p:cNvSpPr/>
          <p:nvPr/>
        </p:nvSpPr>
        <p:spPr>
          <a:xfrm>
            <a:off x="4019550" y="19812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4019550" y="2225100"/>
            <a:ext cx="4667250" cy="312300"/>
            <a:chOff x="4019550" y="1996500"/>
            <a:chExt cx="4667250" cy="312300"/>
          </a:xfrm>
        </p:grpSpPr>
        <p:sp>
          <p:nvSpPr>
            <p:cNvPr id="931" name="Google Shape;931;p23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Flatten</a:t>
              </a:r>
              <a:endParaRPr b="1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23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041875" y="98685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23"/>
          <p:cNvGrpSpPr/>
          <p:nvPr/>
        </p:nvGrpSpPr>
        <p:grpSpPr>
          <a:xfrm>
            <a:off x="4118075" y="1225807"/>
            <a:ext cx="4667250" cy="371377"/>
            <a:chOff x="4019550" y="1839238"/>
            <a:chExt cx="4667250" cy="469563"/>
          </a:xfrm>
        </p:grpSpPr>
        <p:sp>
          <p:nvSpPr>
            <p:cNvPr id="935" name="Google Shape;935;p23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Dense</a:t>
              </a:r>
              <a:endParaRPr b="1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23"/>
            <p:cNvSpPr txBox="1"/>
            <p:nvPr/>
          </p:nvSpPr>
          <p:spPr>
            <a:xfrm>
              <a:off x="4019550" y="1839238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2" name="Google Shape;9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0" y="1435450"/>
            <a:ext cx="6625500" cy="29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24"/>
          <p:cNvSpPr txBox="1"/>
          <p:nvPr/>
        </p:nvSpPr>
        <p:spPr>
          <a:xfrm>
            <a:off x="3413550" y="357375"/>
            <a:ext cx="2933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Performance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accuracy </a:t>
            </a:r>
            <a:endParaRPr/>
          </a:p>
        </p:txBody>
      </p:sp>
      <p:sp>
        <p:nvSpPr>
          <p:cNvPr id="949" name="Google Shape;94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0" name="Google Shape;9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657375"/>
            <a:ext cx="8839201" cy="1953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956" name="Google Shape;956;p26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{087EA616-F584-4F48-8AF8-3548355FC966}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57" name="Google Shape;957;p26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958" name="Google Shape;958;p26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grpSp>
        <p:nvGrpSpPr>
          <p:cNvPr id="244" name="Google Shape;244;p14"/>
          <p:cNvGrpSpPr/>
          <p:nvPr/>
        </p:nvGrpSpPr>
        <p:grpSpPr>
          <a:xfrm>
            <a:off x="3309361" y="1700149"/>
            <a:ext cx="2656689" cy="596100"/>
            <a:chOff x="3297249" y="1109874"/>
            <a:chExt cx="2656689" cy="596100"/>
          </a:xfrm>
        </p:grpSpPr>
        <p:sp>
          <p:nvSpPr>
            <p:cNvPr id="245" name="Google Shape;245;p14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46" name="Google Shape;246;p14"/>
            <p:cNvSpPr txBox="1"/>
            <p:nvPr/>
          </p:nvSpPr>
          <p:spPr>
            <a:xfrm>
              <a:off x="3972738" y="1242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7" name="Google Shape;247;p14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8" name="Google Shape;248;p1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4"/>
          <p:cNvGrpSpPr/>
          <p:nvPr/>
        </p:nvGrpSpPr>
        <p:grpSpPr>
          <a:xfrm>
            <a:off x="3309348" y="3386798"/>
            <a:ext cx="2656704" cy="596100"/>
            <a:chOff x="3297248" y="2589598"/>
            <a:chExt cx="2656704" cy="596100"/>
          </a:xfrm>
        </p:grpSpPr>
        <p:sp>
          <p:nvSpPr>
            <p:cNvPr id="306" name="Google Shape;306;p14"/>
            <p:cNvSpPr txBox="1"/>
            <p:nvPr/>
          </p:nvSpPr>
          <p:spPr>
            <a:xfrm>
              <a:off x="3972752" y="267599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Lab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8" name="Google Shape;308;p14"/>
          <p:cNvGrpSpPr/>
          <p:nvPr/>
        </p:nvGrpSpPr>
        <p:grpSpPr>
          <a:xfrm>
            <a:off x="6033348" y="1700148"/>
            <a:ext cx="2656704" cy="596100"/>
            <a:chOff x="3297248" y="4055023"/>
            <a:chExt cx="2656704" cy="596100"/>
          </a:xfrm>
        </p:grpSpPr>
        <p:sp>
          <p:nvSpPr>
            <p:cNvPr id="309" name="Google Shape;309;p14"/>
            <p:cNvSpPr txBox="1"/>
            <p:nvPr/>
          </p:nvSpPr>
          <p:spPr>
            <a:xfrm>
              <a:off x="3972752" y="41485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Lab 3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1" name="Google Shape;311;p14"/>
          <p:cNvGrpSpPr/>
          <p:nvPr/>
        </p:nvGrpSpPr>
        <p:grpSpPr>
          <a:xfrm>
            <a:off x="6033350" y="3386800"/>
            <a:ext cx="2656702" cy="596100"/>
            <a:chOff x="6033350" y="4056000"/>
            <a:chExt cx="2656702" cy="596100"/>
          </a:xfrm>
        </p:grpSpPr>
        <p:sp>
          <p:nvSpPr>
            <p:cNvPr id="312" name="Google Shape;312;p14"/>
            <p:cNvSpPr txBox="1"/>
            <p:nvPr/>
          </p:nvSpPr>
          <p:spPr>
            <a:xfrm>
              <a:off x="6708852" y="412401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14" name="Google Shape;314;p14"/>
          <p:cNvCxnSpPr>
            <a:stCxn id="245" idx="4"/>
            <a:endCxn id="307" idx="0"/>
          </p:cNvCxnSpPr>
          <p:nvPr/>
        </p:nvCxnSpPr>
        <p:spPr>
          <a:xfrm>
            <a:off x="3607411" y="2296249"/>
            <a:ext cx="0" cy="10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4"/>
          <p:cNvCxnSpPr>
            <a:stCxn id="310" idx="4"/>
            <a:endCxn id="313" idx="0"/>
          </p:cNvCxnSpPr>
          <p:nvPr/>
        </p:nvCxnSpPr>
        <p:spPr>
          <a:xfrm>
            <a:off x="6331398" y="2296248"/>
            <a:ext cx="0" cy="10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15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1" name="Google Shape;331;p15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332" name="Google Shape;332;p1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340" name="Google Shape;340;p15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5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344" name="Google Shape;344;p15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8" name="Google Shape;348;p15"/>
          <p:cNvCxnSpPr>
            <a:stCxn id="327" idx="3"/>
            <a:endCxn id="321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5"/>
          <p:cNvCxnSpPr>
            <a:stCxn id="321" idx="6"/>
            <a:endCxn id="350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15"/>
          <p:cNvSpPr/>
          <p:nvPr/>
        </p:nvSpPr>
        <p:spPr>
          <a:xfrm>
            <a:off x="6483000" y="1567100"/>
            <a:ext cx="66600" cy="40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6483000" y="2701288"/>
            <a:ext cx="66600" cy="401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6483000" y="3841738"/>
            <a:ext cx="66600" cy="401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15"/>
          <p:cNvCxnSpPr>
            <a:stCxn id="328" idx="3"/>
            <a:endCxn id="322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15"/>
          <p:cNvCxnSpPr>
            <a:stCxn id="322" idx="6"/>
            <a:endCxn id="351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5"/>
          <p:cNvCxnSpPr>
            <a:stCxn id="330" idx="3"/>
            <a:endCxn id="323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5"/>
          <p:cNvCxnSpPr>
            <a:stCxn id="323" idx="6"/>
            <a:endCxn id="352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</a:t>
            </a:r>
            <a:endParaRPr/>
          </a:p>
        </p:txBody>
      </p:sp>
      <p:grpSp>
        <p:nvGrpSpPr>
          <p:cNvPr id="365" name="Google Shape;365;p16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366" name="Google Shape;366;p16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6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388" name="Google Shape;388;p16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6"/>
          <p:cNvGrpSpPr/>
          <p:nvPr/>
        </p:nvGrpSpPr>
        <p:grpSpPr>
          <a:xfrm>
            <a:off x="788000" y="1211750"/>
            <a:ext cx="1981215" cy="3696327"/>
            <a:chOff x="788000" y="1211750"/>
            <a:chExt cx="1981215" cy="3696327"/>
          </a:xfrm>
        </p:grpSpPr>
        <p:sp>
          <p:nvSpPr>
            <p:cNvPr id="398" name="Google Shape;398;p16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9" name="Google Shape;399;p16"/>
            <p:cNvSpPr txBox="1"/>
            <p:nvPr/>
          </p:nvSpPr>
          <p:spPr>
            <a:xfrm>
              <a:off x="788000" y="4400177"/>
              <a:ext cx="1981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Face detection application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1" name="Google Shape;401;p16"/>
          <p:cNvGrpSpPr/>
          <p:nvPr/>
        </p:nvGrpSpPr>
        <p:grpSpPr>
          <a:xfrm>
            <a:off x="6374775" y="1211750"/>
            <a:ext cx="1981215" cy="3795335"/>
            <a:chOff x="6374775" y="1211750"/>
            <a:chExt cx="1981215" cy="3795335"/>
          </a:xfrm>
        </p:grpSpPr>
        <p:sp>
          <p:nvSpPr>
            <p:cNvPr id="402" name="Google Shape;402;p16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Part 2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16"/>
            <p:cNvSpPr txBox="1"/>
            <p:nvPr/>
          </p:nvSpPr>
          <p:spPr>
            <a:xfrm>
              <a:off x="6374775" y="4400185"/>
              <a:ext cx="1981200" cy="6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Model Deployment with Python and Streamlit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06" name="Google Shape;406;p16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07" name="Google Shape;407;p16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" name="Google Shape;425;p16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7" name="Google Shape;427;p16"/>
          <p:cNvCxnSpPr>
            <a:stCxn id="400" idx="6"/>
            <a:endCxn id="425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8" name="Google Shape;428;p16"/>
          <p:cNvCxnSpPr>
            <a:stCxn id="404" idx="2"/>
            <a:endCxn id="426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9" name="Google Shape;429;p16"/>
          <p:cNvCxnSpPr>
            <a:stCxn id="400" idx="4"/>
            <a:endCxn id="363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0" name="Google Shape;430;p16"/>
          <p:cNvCxnSpPr>
            <a:stCxn id="363" idx="2"/>
            <a:endCxn id="398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1" name="Google Shape;431;p16"/>
          <p:cNvCxnSpPr>
            <a:stCxn id="404" idx="4"/>
            <a:endCxn id="362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2" name="Google Shape;432;p16"/>
          <p:cNvCxnSpPr>
            <a:stCxn id="362" idx="2"/>
            <a:endCxn id="402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33" name="Google Shape;43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: face </a:t>
            </a:r>
            <a:r>
              <a:rPr lang="en"/>
              <a:t>detection</a:t>
            </a:r>
            <a:r>
              <a:rPr lang="en"/>
              <a:t> application </a:t>
            </a:r>
            <a:endParaRPr/>
          </a:p>
        </p:txBody>
      </p:sp>
      <p:grpSp>
        <p:nvGrpSpPr>
          <p:cNvPr id="439" name="Google Shape;439;p17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440" name="Google Shape;440;p17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4648173" y="1278063"/>
            <a:ext cx="2943277" cy="671225"/>
            <a:chOff x="4648173" y="1278063"/>
            <a:chExt cx="2943277" cy="671225"/>
          </a:xfrm>
        </p:grpSpPr>
        <p:sp>
          <p:nvSpPr>
            <p:cNvPr id="452" name="Google Shape;452;p17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53" name="Google Shape;453;p17"/>
            <p:cNvGrpSpPr/>
            <p:nvPr/>
          </p:nvGrpSpPr>
          <p:grpSpPr>
            <a:xfrm>
              <a:off x="4648173" y="1278063"/>
              <a:ext cx="1981202" cy="671225"/>
              <a:chOff x="6053048" y="700396"/>
              <a:chExt cx="1981202" cy="671225"/>
            </a:xfrm>
          </p:grpSpPr>
          <p:sp>
            <p:nvSpPr>
              <p:cNvPr id="454" name="Google Shape;454;p17"/>
              <p:cNvSpPr txBox="1"/>
              <p:nvPr/>
            </p:nvSpPr>
            <p:spPr>
              <a:xfrm>
                <a:off x="6053050" y="700396"/>
                <a:ext cx="1981200" cy="67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Finding Faces in a New Image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5" name="Google Shape;455;p1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6" name="Google Shape;456;p17"/>
          <p:cNvGrpSpPr/>
          <p:nvPr/>
        </p:nvGrpSpPr>
        <p:grpSpPr>
          <a:xfrm>
            <a:off x="3251175" y="2203700"/>
            <a:ext cx="2943283" cy="671400"/>
            <a:chOff x="3486117" y="2444467"/>
            <a:chExt cx="2943283" cy="671400"/>
          </a:xfrm>
        </p:grpSpPr>
        <p:sp>
          <p:nvSpPr>
            <p:cNvPr id="457" name="Google Shape;457;p17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3486117" y="2444467"/>
              <a:ext cx="1981206" cy="671400"/>
              <a:chOff x="6053042" y="700375"/>
              <a:chExt cx="1981206" cy="671400"/>
            </a:xfrm>
          </p:grpSpPr>
          <p:sp>
            <p:nvSpPr>
              <p:cNvPr id="459" name="Google Shape;459;p17"/>
              <p:cNvSpPr txBox="1"/>
              <p:nvPr/>
            </p:nvSpPr>
            <p:spPr>
              <a:xfrm>
                <a:off x="6053042" y="700375"/>
                <a:ext cx="1981200" cy="6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Evaluating the Best Face Detector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0" name="Google Shape;460;p1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61" name="Google Shape;461;p17"/>
          <p:cNvGrpSpPr/>
          <p:nvPr/>
        </p:nvGrpSpPr>
        <p:grpSpPr>
          <a:xfrm>
            <a:off x="1854190" y="3129345"/>
            <a:ext cx="2943277" cy="671259"/>
            <a:chOff x="3486123" y="2444454"/>
            <a:chExt cx="2943277" cy="671259"/>
          </a:xfrm>
        </p:grpSpPr>
        <p:sp>
          <p:nvSpPr>
            <p:cNvPr id="462" name="Google Shape;462;p17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63" name="Google Shape;463;p17"/>
            <p:cNvGrpSpPr/>
            <p:nvPr/>
          </p:nvGrpSpPr>
          <p:grpSpPr>
            <a:xfrm>
              <a:off x="3486123" y="2444454"/>
              <a:ext cx="1981210" cy="671259"/>
              <a:chOff x="6053048" y="700362"/>
              <a:chExt cx="1981210" cy="671259"/>
            </a:xfrm>
          </p:grpSpPr>
          <p:sp>
            <p:nvSpPr>
              <p:cNvPr id="464" name="Google Shape;464;p17"/>
              <p:cNvSpPr txBox="1"/>
              <p:nvPr/>
            </p:nvSpPr>
            <p:spPr>
              <a:xfrm>
                <a:off x="6053058" y="700362"/>
                <a:ext cx="1981200" cy="67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Binary Classification using Scikit-Learn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5" name="Google Shape;465;p1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66" name="Google Shape;466;p17"/>
          <p:cNvGrpSpPr/>
          <p:nvPr/>
        </p:nvGrpSpPr>
        <p:grpSpPr>
          <a:xfrm>
            <a:off x="457198" y="4055036"/>
            <a:ext cx="2943277" cy="671227"/>
            <a:chOff x="3486123" y="2444486"/>
            <a:chExt cx="2943277" cy="671227"/>
          </a:xfrm>
        </p:grpSpPr>
        <p:sp>
          <p:nvSpPr>
            <p:cNvPr id="467" name="Google Shape;467;p17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68" name="Google Shape;468;p17"/>
            <p:cNvGrpSpPr/>
            <p:nvPr/>
          </p:nvGrpSpPr>
          <p:grpSpPr>
            <a:xfrm>
              <a:off x="3486123" y="2444486"/>
              <a:ext cx="1981202" cy="671227"/>
              <a:chOff x="6053048" y="700394"/>
              <a:chExt cx="1981202" cy="671227"/>
            </a:xfrm>
          </p:grpSpPr>
          <p:sp>
            <p:nvSpPr>
              <p:cNvPr id="469" name="Google Shape;469;p17"/>
              <p:cNvSpPr txBox="1"/>
              <p:nvPr/>
            </p:nvSpPr>
            <p:spPr>
              <a:xfrm>
                <a:off x="6053050" y="700394"/>
                <a:ext cx="1981200" cy="6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Feature Engineering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0" name="Google Shape;470;p1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71" name="Google Shape;471;p17"/>
          <p:cNvCxnSpPr>
            <a:stCxn id="467" idx="6"/>
            <a:endCxn id="462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17"/>
          <p:cNvCxnSpPr>
            <a:stCxn id="462" idx="6"/>
            <a:endCxn id="457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17"/>
          <p:cNvCxnSpPr>
            <a:stCxn id="457" idx="6"/>
            <a:endCxn id="452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 utilisés </a:t>
            </a: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18"/>
          <p:cNvGrpSpPr/>
          <p:nvPr/>
        </p:nvGrpSpPr>
        <p:grpSpPr>
          <a:xfrm>
            <a:off x="533400" y="962025"/>
            <a:ext cx="1633700" cy="1033125"/>
            <a:chOff x="533400" y="962025"/>
            <a:chExt cx="1633700" cy="1033125"/>
          </a:xfrm>
        </p:grpSpPr>
        <p:sp>
          <p:nvSpPr>
            <p:cNvPr id="482" name="Google Shape;482;p18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Color.rgb2gray()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3" name="Google Shape;483;p18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4" name="Google Shape;484;p18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18"/>
          <p:cNvGrpSpPr/>
          <p:nvPr/>
        </p:nvGrpSpPr>
        <p:grpSpPr>
          <a:xfrm>
            <a:off x="2686000" y="962025"/>
            <a:ext cx="1633700" cy="1033125"/>
            <a:chOff x="2686000" y="962025"/>
            <a:chExt cx="1633700" cy="1033125"/>
          </a:xfrm>
        </p:grpSpPr>
        <p:sp>
          <p:nvSpPr>
            <p:cNvPr id="486" name="Google Shape;486;p18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Resize()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8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8" name="Google Shape;488;p18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8"/>
          <p:cNvGrpSpPr/>
          <p:nvPr/>
        </p:nvGrpSpPr>
        <p:grpSpPr>
          <a:xfrm>
            <a:off x="4838600" y="962025"/>
            <a:ext cx="1633700" cy="1033125"/>
            <a:chOff x="4838600" y="962025"/>
            <a:chExt cx="1633700" cy="1033125"/>
          </a:xfrm>
        </p:grpSpPr>
        <p:sp>
          <p:nvSpPr>
            <p:cNvPr id="490" name="Google Shape;490;p18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shape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8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2" name="Google Shape;492;p18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8"/>
          <p:cNvGrpSpPr/>
          <p:nvPr/>
        </p:nvGrpSpPr>
        <p:grpSpPr>
          <a:xfrm>
            <a:off x="6991200" y="962025"/>
            <a:ext cx="1633700" cy="1033125"/>
            <a:chOff x="6991200" y="962025"/>
            <a:chExt cx="1633700" cy="1033125"/>
          </a:xfrm>
        </p:grpSpPr>
        <p:sp>
          <p:nvSpPr>
            <p:cNvPr id="494" name="Google Shape;494;p18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Imread()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5" name="Google Shape;495;p18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96" name="Google Shape;496;p18"/>
          <p:cNvCxnSpPr>
            <a:stCxn id="480" idx="3"/>
            <a:endCxn id="484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18"/>
          <p:cNvCxnSpPr>
            <a:stCxn id="484" idx="3"/>
            <a:endCxn id="488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18"/>
          <p:cNvCxnSpPr>
            <a:stCxn id="488" idx="3"/>
            <a:endCxn id="49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18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8"/>
          <p:cNvGrpSpPr/>
          <p:nvPr/>
        </p:nvGrpSpPr>
        <p:grpSpPr>
          <a:xfrm>
            <a:off x="1564300" y="3215900"/>
            <a:ext cx="1633700" cy="1033125"/>
            <a:chOff x="1609650" y="3093700"/>
            <a:chExt cx="1633700" cy="1033125"/>
          </a:xfrm>
        </p:grpSpPr>
        <p:sp>
          <p:nvSpPr>
            <p:cNvPr id="501" name="Google Shape;501;p18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subplot() 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2" name="Google Shape;502;p18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03" name="Google Shape;503;p18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3793200" y="3215900"/>
            <a:ext cx="1633700" cy="1033125"/>
            <a:chOff x="3762250" y="3093700"/>
            <a:chExt cx="1633700" cy="1033125"/>
          </a:xfrm>
        </p:grpSpPr>
        <p:sp>
          <p:nvSpPr>
            <p:cNvPr id="505" name="Google Shape;505;p18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Imshow()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07" name="Google Shape;507;p18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8"/>
          <p:cNvGrpSpPr/>
          <p:nvPr/>
        </p:nvGrpSpPr>
        <p:grpSpPr>
          <a:xfrm>
            <a:off x="5869500" y="3339825"/>
            <a:ext cx="1633700" cy="1033125"/>
            <a:chOff x="5914850" y="3093700"/>
            <a:chExt cx="1633700" cy="1033125"/>
          </a:xfrm>
        </p:grpSpPr>
        <p:sp>
          <p:nvSpPr>
            <p:cNvPr id="509" name="Google Shape;509;p18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HOG 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0" name="Google Shape;510;p18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11" name="Google Shape;511;p18"/>
          <p:cNvCxnSpPr>
            <a:stCxn id="499" idx="3"/>
            <a:endCxn id="503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18"/>
          <p:cNvCxnSpPr>
            <a:stCxn id="503" idx="3"/>
            <a:endCxn id="507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18"/>
          <p:cNvCxnSpPr>
            <a:stCxn id="492" idx="2"/>
            <a:endCxn id="499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19"/>
          <p:cNvCxnSpPr/>
          <p:nvPr/>
        </p:nvCxnSpPr>
        <p:spPr>
          <a:xfrm>
            <a:off x="5212538" y="2148875"/>
            <a:ext cx="1497600" cy="4200"/>
          </a:xfrm>
          <a:prstGeom prst="bentConnector3">
            <a:avLst>
              <a:gd fmla="val 681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9"/>
          <p:cNvGrpSpPr/>
          <p:nvPr/>
        </p:nvGrpSpPr>
        <p:grpSpPr>
          <a:xfrm>
            <a:off x="4795440" y="1496450"/>
            <a:ext cx="2701410" cy="820900"/>
            <a:chOff x="616690" y="923762"/>
            <a:chExt cx="2701410" cy="820900"/>
          </a:xfrm>
        </p:grpSpPr>
        <p:sp>
          <p:nvSpPr>
            <p:cNvPr id="521" name="Google Shape;521;p19"/>
            <p:cNvSpPr txBox="1"/>
            <p:nvPr/>
          </p:nvSpPr>
          <p:spPr>
            <a:xfrm>
              <a:off x="616690" y="14128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23" name="Google Shape;523;p19"/>
          <p:cNvSpPr/>
          <p:nvPr/>
        </p:nvSpPr>
        <p:spPr>
          <a:xfrm>
            <a:off x="3604425" y="1632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 Estimator</a:t>
            </a:r>
            <a:endParaRPr/>
          </a:p>
        </p:txBody>
      </p:sp>
      <p:sp>
        <p:nvSpPr>
          <p:cNvPr id="525" name="Google Shape;525;p19"/>
          <p:cNvSpPr/>
          <p:nvPr/>
        </p:nvSpPr>
        <p:spPr>
          <a:xfrm>
            <a:off x="6710150" y="1784390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2404937" y="1815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2404937" y="3144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6105650" y="3177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19"/>
          <p:cNvSpPr txBox="1"/>
          <p:nvPr/>
        </p:nvSpPr>
        <p:spPr>
          <a:xfrm>
            <a:off x="3688425" y="1848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Estimator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0" name="Google Shape;530;p19"/>
          <p:cNvCxnSpPr>
            <a:stCxn id="523" idx="2"/>
            <a:endCxn id="527" idx="6"/>
          </p:cNvCxnSpPr>
          <p:nvPr/>
        </p:nvCxnSpPr>
        <p:spPr>
          <a:xfrm rot="5400000">
            <a:off x="3420075" y="2325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9"/>
          <p:cNvCxnSpPr>
            <a:stCxn id="523" idx="2"/>
            <a:endCxn id="528" idx="2"/>
          </p:cNvCxnSpPr>
          <p:nvPr/>
        </p:nvCxnSpPr>
        <p:spPr>
          <a:xfrm flipH="1" rot="-5400000">
            <a:off x="4934625" y="2309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19"/>
          <p:cNvCxnSpPr>
            <a:stCxn id="523" idx="1"/>
            <a:endCxn id="526" idx="6"/>
          </p:cNvCxnSpPr>
          <p:nvPr/>
        </p:nvCxnSpPr>
        <p:spPr>
          <a:xfrm flipH="1">
            <a:off x="3076425" y="2151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3" name="Google Shape;533;p19"/>
          <p:cNvGrpSpPr/>
          <p:nvPr/>
        </p:nvGrpSpPr>
        <p:grpSpPr>
          <a:xfrm>
            <a:off x="2561188" y="1972263"/>
            <a:ext cx="358853" cy="357415"/>
            <a:chOff x="7963176" y="2289963"/>
            <a:chExt cx="358853" cy="357415"/>
          </a:xfrm>
        </p:grpSpPr>
        <p:sp>
          <p:nvSpPr>
            <p:cNvPr id="534" name="Google Shape;534;p19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6998431" y="1967683"/>
            <a:ext cx="194135" cy="366593"/>
            <a:chOff x="1710518" y="2876101"/>
            <a:chExt cx="194135" cy="366593"/>
          </a:xfrm>
        </p:grpSpPr>
        <p:sp>
          <p:nvSpPr>
            <p:cNvPr id="541" name="Google Shape;541;p19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19"/>
          <p:cNvGrpSpPr/>
          <p:nvPr/>
        </p:nvGrpSpPr>
        <p:grpSpPr>
          <a:xfrm>
            <a:off x="2556983" y="3296602"/>
            <a:ext cx="367302" cy="365289"/>
            <a:chOff x="828892" y="4635792"/>
            <a:chExt cx="367302" cy="365289"/>
          </a:xfrm>
        </p:grpSpPr>
        <p:sp>
          <p:nvSpPr>
            <p:cNvPr id="545" name="Google Shape;545;p19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6222168" y="3331166"/>
            <a:ext cx="366770" cy="297474"/>
            <a:chOff x="831093" y="2905635"/>
            <a:chExt cx="366770" cy="297474"/>
          </a:xfrm>
        </p:grpSpPr>
        <p:sp>
          <p:nvSpPr>
            <p:cNvPr id="551" name="Google Shape;551;p19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166626" y="1496450"/>
            <a:ext cx="3151474" cy="650825"/>
            <a:chOff x="166626" y="2258450"/>
            <a:chExt cx="3151474" cy="650825"/>
          </a:xfrm>
        </p:grpSpPr>
        <p:sp>
          <p:nvSpPr>
            <p:cNvPr id="555" name="Google Shape;555;p19"/>
            <p:cNvSpPr txBox="1"/>
            <p:nvPr/>
          </p:nvSpPr>
          <p:spPr>
            <a:xfrm>
              <a:off x="166626" y="2577475"/>
              <a:ext cx="227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RandomForestClassifier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5825888" y="2831825"/>
            <a:ext cx="3028012" cy="644250"/>
            <a:chOff x="5825888" y="3593825"/>
            <a:chExt cx="3028012" cy="644250"/>
          </a:xfrm>
        </p:grpSpPr>
        <p:sp>
          <p:nvSpPr>
            <p:cNvPr id="558" name="Google Shape;558;p19"/>
            <p:cNvSpPr txBox="1"/>
            <p:nvPr/>
          </p:nvSpPr>
          <p:spPr>
            <a:xfrm>
              <a:off x="6705600" y="3906275"/>
              <a:ext cx="214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KNeighborsClassifier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0" name="Google Shape;5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1" name="Google Shape;561;p19"/>
          <p:cNvGrpSpPr/>
          <p:nvPr/>
        </p:nvGrpSpPr>
        <p:grpSpPr>
          <a:xfrm>
            <a:off x="255501" y="2831825"/>
            <a:ext cx="3062599" cy="644250"/>
            <a:chOff x="255501" y="3593825"/>
            <a:chExt cx="3062599" cy="644250"/>
          </a:xfrm>
        </p:grpSpPr>
        <p:sp>
          <p:nvSpPr>
            <p:cNvPr id="562" name="Google Shape;562;p19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3" name="Google Shape;563;p19"/>
            <p:cNvSpPr txBox="1"/>
            <p:nvPr/>
          </p:nvSpPr>
          <p:spPr>
            <a:xfrm>
              <a:off x="255501" y="3906275"/>
              <a:ext cx="2182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DecisionTreeClassifier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4" name="Google Shape;564;p19"/>
          <p:cNvSpPr txBox="1"/>
          <p:nvPr/>
        </p:nvSpPr>
        <p:spPr>
          <a:xfrm>
            <a:off x="7768075" y="1919850"/>
            <a:ext cx="7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SVM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: </a:t>
            </a:r>
            <a:r>
              <a:rPr lang="en" sz="2700">
                <a:latin typeface="Roboto"/>
                <a:ea typeface="Roboto"/>
                <a:cs typeface="Roboto"/>
                <a:sym typeface="Roboto"/>
              </a:rPr>
              <a:t>Model Deployment</a:t>
            </a:r>
            <a:endParaRPr sz="4100"/>
          </a:p>
        </p:txBody>
      </p:sp>
      <p:grpSp>
        <p:nvGrpSpPr>
          <p:cNvPr id="573" name="Google Shape;573;p20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574" name="Google Shape;574;p20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20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581" name="Google Shape;581;p20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0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0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0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0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0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0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0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0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0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0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0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0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0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0" name="Google Shape;610;p20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617" name="Google Shape;617;p20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20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Face Detection application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62" name="Google Shape;662;p20"/>
          <p:cNvGrpSpPr/>
          <p:nvPr/>
        </p:nvGrpSpPr>
        <p:grpSpPr>
          <a:xfrm>
            <a:off x="5811388" y="1276350"/>
            <a:ext cx="2539605" cy="1066800"/>
            <a:chOff x="5811388" y="1276350"/>
            <a:chExt cx="2539605" cy="1066800"/>
          </a:xfrm>
        </p:grpSpPr>
        <p:sp>
          <p:nvSpPr>
            <p:cNvPr id="663" name="Google Shape;663;p20"/>
            <p:cNvSpPr txBox="1"/>
            <p:nvPr/>
          </p:nvSpPr>
          <p:spPr>
            <a:xfrm>
              <a:off x="6568692" y="16438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Github</a:t>
              </a:r>
              <a:endParaRPr b="1" sz="2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4" name="Google Shape;664;p20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5" name="Google Shape;665;p20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666" name="Google Shape;666;p20"/>
            <p:cNvSpPr txBox="1"/>
            <p:nvPr/>
          </p:nvSpPr>
          <p:spPr>
            <a:xfrm>
              <a:off x="6773017" y="39755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endParaRPr b="1" sz="2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7" name="Google Shape;667;p20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68" name="Google Shape;668;p20"/>
          <p:cNvCxnSpPr>
            <a:stCxn id="571" idx="3"/>
            <a:endCxn id="570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0"/>
          <p:cNvCxnSpPr>
            <a:stCxn id="571" idx="3"/>
            <a:endCxn id="569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1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1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</a:t>
            </a:r>
            <a:endParaRPr/>
          </a:p>
        </p:txBody>
      </p:sp>
      <p:grpSp>
        <p:nvGrpSpPr>
          <p:cNvPr id="678" name="Google Shape;678;p21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679" name="Google Shape;679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0" name="Google Shape;680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Detects skin cancer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1" name="Google Shape;681;p21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682" name="Google Shape;682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3" name="Google Shape;683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4" name="Google Shape;684;p21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685" name="Google Shape;685;p21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6" name="Google Shape;686;p21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Benign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7" name="Google Shape;687;p21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688" name="Google Shape;688;p21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9" name="Google Shape;689;p21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Malignant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90" name="Google Shape;690;p21"/>
          <p:cNvCxnSpPr>
            <a:stCxn id="688" idx="1"/>
            <a:endCxn id="691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2" name="Google Shape;692;p21"/>
          <p:cNvCxnSpPr>
            <a:stCxn id="685" idx="3"/>
            <a:endCxn id="693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94" name="Google Shape;694;p21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695" name="Google Shape;695;p21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1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1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1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1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1" name="Google Shape;691;p21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1" name="Google Shape;771;p21"/>
          <p:cNvCxnSpPr>
            <a:stCxn id="770" idx="4"/>
          </p:cNvCxnSpPr>
          <p:nvPr/>
        </p:nvCxnSpPr>
        <p:spPr>
          <a:xfrm flipH="1" rot="-5400000">
            <a:off x="5628250" y="1367750"/>
            <a:ext cx="25200" cy="83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2" name="Google Shape;77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