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7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8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0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7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8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5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0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3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5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9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7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A122-47E8-4839-89EF-EEE103A64DD9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DD7-7A59-4B42-A3EB-82539E28DD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6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oumaima.salmi/viz/NumberofcustomerandtotalsalesofRockbustersRentalService_CFAchievement3/Sheet1?publish=yes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D34E4-969A-4B91-A086-897F53FD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0" y="114300"/>
            <a:ext cx="2527300" cy="176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1BE1B-890F-6E5C-FF7E-FE5F6B349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Online Video Rental</a:t>
            </a:r>
            <a:br>
              <a:rPr lang="en-GB" dirty="0"/>
            </a:br>
            <a:r>
              <a:rPr lang="en-GB" dirty="0"/>
              <a:t>Strategy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920A9-4A15-C53B-EC34-13E791B76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Oumaima Salmi, 31.05.2024</a:t>
            </a:r>
          </a:p>
        </p:txBody>
      </p:sp>
    </p:spTree>
    <p:extLst>
      <p:ext uri="{BB962C8B-B14F-4D97-AF65-F5344CB8AC3E}">
        <p14:creationId xmlns:p14="http://schemas.microsoft.com/office/powerpoint/2010/main" val="11023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4BC8-B830-77FC-2DFB-EC2888A1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2473"/>
            <a:ext cx="8610600" cy="1293028"/>
          </a:xfrm>
        </p:spPr>
        <p:txBody>
          <a:bodyPr/>
          <a:lstStyle/>
          <a:p>
            <a:r>
              <a:rPr lang="en-GB" dirty="0"/>
              <a:t>Insights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CF5D-7A22-72D5-78F7-A6C4043E2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Insights:</a:t>
            </a:r>
          </a:p>
          <a:p>
            <a:pPr marL="0" indent="0">
              <a:buNone/>
            </a:pPr>
            <a:r>
              <a:rPr lang="en-GB" dirty="0"/>
              <a:t>Facing harsh competition from streaming services providers, with the main competitors being Amazon Prime and Netflix, our rental rates have dropped significantly.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Our goal is now to launch our online rental service to stay competitive on the market.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B78AB-78B8-D61F-5D2F-3F4332B2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117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Main questions</a:t>
            </a:r>
          </a:p>
          <a:p>
            <a:r>
              <a:rPr lang="en-GB" dirty="0"/>
              <a:t>Which categories contributed to the most/least revenue gain?</a:t>
            </a:r>
          </a:p>
          <a:p>
            <a:r>
              <a:rPr lang="en-GB" dirty="0"/>
              <a:t>What was the average rental rate duration for all movies?</a:t>
            </a:r>
          </a:p>
          <a:p>
            <a:r>
              <a:rPr lang="en-GB" dirty="0"/>
              <a:t>Which countries are </a:t>
            </a:r>
            <a:r>
              <a:rPr lang="en-GB" dirty="0" err="1"/>
              <a:t>Rockbuster’s</a:t>
            </a:r>
            <a:r>
              <a:rPr lang="en-GB" dirty="0"/>
              <a:t> customers based in?</a:t>
            </a:r>
          </a:p>
          <a:p>
            <a:r>
              <a:rPr lang="en-GB" dirty="0"/>
              <a:t>Where are the customers with the high lifetime value based?</a:t>
            </a:r>
          </a:p>
          <a:p>
            <a:r>
              <a:rPr lang="en-GB" dirty="0"/>
              <a:t>Do sales figures vary between geographic regions?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4E20C-F1D8-9C04-F46A-5FCEF5CB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1" y="595482"/>
            <a:ext cx="1720849" cy="12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BEB8C9-65FF-DE50-B3BE-8430A5F9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72" y="393700"/>
            <a:ext cx="8610600" cy="698500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Total revenue per category and rental duration</a:t>
            </a:r>
            <a:endParaRPr lang="en-GB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1DB2C-3245-9A96-8DBD-96AF9AB441D2}"/>
              </a:ext>
            </a:extLst>
          </p:cNvPr>
          <p:cNvSpPr txBox="1"/>
          <p:nvPr/>
        </p:nvSpPr>
        <p:spPr>
          <a:xfrm>
            <a:off x="463550" y="5382212"/>
            <a:ext cx="1136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Sports, Sci-Fi, Animation, Drama &amp; Comedy are the category that generated the most revenue. Thriller is the least favorite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people rented our movies for more than 5 days, with a maximum of 7 days.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739C3-481D-630D-466B-A1AEF361C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73" y="1270000"/>
            <a:ext cx="5106835" cy="3278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D81A93-4C70-6B40-3679-246C4C3D5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2" y="1178512"/>
            <a:ext cx="6456210" cy="41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>
            <a:extLst>
              <a:ext uri="{FF2B5EF4-FFF2-40B4-BE49-F238E27FC236}">
                <a16:creationId xmlns:a16="http://schemas.microsoft.com/office/drawing/2014/main" id="{B2A919BC-4E5F-5F4C-B143-816FC54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72" y="393700"/>
            <a:ext cx="8610600" cy="698500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Number of customers and total sales per country</a:t>
            </a:r>
            <a:endParaRPr lang="en-GB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2DB30A-10D6-C760-C764-1B3F87867B5C}"/>
              </a:ext>
            </a:extLst>
          </p:cNvPr>
          <p:cNvGrpSpPr/>
          <p:nvPr/>
        </p:nvGrpSpPr>
        <p:grpSpPr>
          <a:xfrm>
            <a:off x="71409" y="1310042"/>
            <a:ext cx="6958041" cy="4547851"/>
            <a:chOff x="71409" y="1310042"/>
            <a:chExt cx="6958041" cy="45478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55A26B-8AA2-A2EA-2F89-BF9CD0B3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9" y="1310042"/>
              <a:ext cx="6958041" cy="45478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F84FEC-7F53-2676-43AD-261E849D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093" y="1310042"/>
              <a:ext cx="895357" cy="8096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7B3F7AB-6C02-C8AF-773E-DFA7A97C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28" y="1310042"/>
            <a:ext cx="3778271" cy="2266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0F87A-F054-B480-A0E0-7F8B2AD4E0DA}"/>
              </a:ext>
            </a:extLst>
          </p:cNvPr>
          <p:cNvSpPr txBox="1"/>
          <p:nvPr/>
        </p:nvSpPr>
        <p:spPr>
          <a:xfrm>
            <a:off x="71409" y="5956300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Click here to visualize the map on Tableau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F1A5-0350-3BC2-9FA6-2F11CA6D9A93}"/>
              </a:ext>
            </a:extLst>
          </p:cNvPr>
          <p:cNvSpPr txBox="1"/>
          <p:nvPr/>
        </p:nvSpPr>
        <p:spPr>
          <a:xfrm>
            <a:off x="7269191" y="3905250"/>
            <a:ext cx="4433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India, China and the USA are the countries with the most customers, and the ones that generate the highest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high value customers are based mainly in Mexico, Turkey, the USA and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9767-EC4D-1362-7E76-32B18F40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70065"/>
            <a:ext cx="8610600" cy="1295400"/>
          </a:xfrm>
        </p:spPr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Conclusion and 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CF1A9-E15E-3321-F402-F25D29495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C6F468-BC6A-DACB-202E-7F12FB5CF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Most of our customers reside in India, China, USA and Japan, with Asia being our primary market</a:t>
            </a:r>
          </a:p>
          <a:p>
            <a:r>
              <a:rPr lang="en-GB" dirty="0"/>
              <a:t>Consequently, the majority of our revenue is generated in these countries</a:t>
            </a:r>
          </a:p>
          <a:p>
            <a:endParaRPr lang="en-GB" dirty="0"/>
          </a:p>
          <a:p>
            <a:r>
              <a:rPr lang="en-GB" dirty="0"/>
              <a:t>The categories of movies also significantly influence the revenue potential for our planned online rental 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B35D68-EF1C-B9F6-A88E-8F75B9EF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Next steps and advice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FCBB78-593A-2BE6-61C1-4660543500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Entering the Asian market first would be the most straightforward approach due to the large customer base. With the brand already being relatively well-known, implementing a simple brand strategy would be easier.</a:t>
            </a:r>
          </a:p>
          <a:p>
            <a:endParaRPr lang="en-GB" dirty="0"/>
          </a:p>
          <a:p>
            <a:r>
              <a:rPr lang="en-GB" dirty="0"/>
              <a:t>Proposing a subscription model or different pricing based on the average rental days could bring beneficial results.</a:t>
            </a:r>
          </a:p>
          <a:p>
            <a:endParaRPr lang="en-GB" dirty="0"/>
          </a:p>
          <a:p>
            <a:r>
              <a:rPr lang="en-GB" dirty="0"/>
              <a:t>Lastly, offering discounts to our high-value customers could positively impact the brand's image.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F1C37-4908-9234-DADE-3FDBBCDE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1" y="313542"/>
            <a:ext cx="1720849" cy="12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6F6-57AA-84C2-C2B3-BDA53DF6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 Feel free to ask 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0277-1370-9BB4-4FB0-049EA0C5D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Contact: salmi.oumaima@gmail.com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FF6E1-D649-D94E-1439-2FF4978F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0" y="114300"/>
            <a:ext cx="2527300" cy="17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33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9919</TotalTime>
  <Words>356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Mongolian Baiti</vt:lpstr>
      <vt:lpstr>Vapor Trail</vt:lpstr>
      <vt:lpstr>Online Video Rental Strategy Plan</vt:lpstr>
      <vt:lpstr>Insights and objectives</vt:lpstr>
      <vt:lpstr>Total revenue per category and rental duration</vt:lpstr>
      <vt:lpstr>Number of customers and total sales per country</vt:lpstr>
      <vt:lpstr>Conclusion and next steps</vt:lpstr>
      <vt:lpstr>Thank you. Feel free to ask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Video Rental Strategy Plan</dc:title>
  <dc:creator>Oumaima Salmi</dc:creator>
  <cp:lastModifiedBy>Oumaima Salmi</cp:lastModifiedBy>
  <cp:revision>5</cp:revision>
  <dcterms:created xsi:type="dcterms:W3CDTF">2024-05-31T12:58:49Z</dcterms:created>
  <dcterms:modified xsi:type="dcterms:W3CDTF">2024-06-07T15:51:19Z</dcterms:modified>
</cp:coreProperties>
</file>