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7"/>
  </p:notesMasterIdLst>
  <p:sldIdLst>
    <p:sldId id="293" r:id="rId2"/>
    <p:sldId id="256" r:id="rId3"/>
    <p:sldId id="257" r:id="rId4"/>
    <p:sldId id="258" r:id="rId5"/>
    <p:sldId id="259" r:id="rId6"/>
    <p:sldId id="260" r:id="rId7"/>
    <p:sldId id="262" r:id="rId8"/>
    <p:sldId id="264" r:id="rId9"/>
    <p:sldId id="266" r:id="rId10"/>
    <p:sldId id="271" r:id="rId11"/>
    <p:sldId id="268" r:id="rId12"/>
    <p:sldId id="294" r:id="rId13"/>
    <p:sldId id="295" r:id="rId14"/>
    <p:sldId id="276" r:id="rId15"/>
    <p:sldId id="274" r:id="rId16"/>
  </p:sldIdLst>
  <p:sldSz cx="9144000" cy="5143500" type="screen16x9"/>
  <p:notesSz cx="6858000" cy="9144000"/>
  <p:embeddedFontLst>
    <p:embeddedFont>
      <p:font typeface="Roboto Mono Regular" panose="020B0604020202020204" charset="0"/>
      <p:regular r:id="rId18"/>
      <p:bold r:id="rId19"/>
      <p:italic r:id="rId20"/>
      <p:boldItalic r:id="rId21"/>
    </p:embeddedFont>
    <p:embeddedFont>
      <p:font typeface="Bell MT" panose="02020503060305020303" pitchFamily="18" charset="0"/>
      <p:regular r:id="rId22"/>
      <p:bold r:id="rId23"/>
      <p:italic r:id="rId24"/>
    </p:embeddedFont>
    <p:embeddedFont>
      <p:font typeface="Footlight MT Light" panose="0204060206030A020304" pitchFamily="18" charset="0"/>
      <p:regular r:id="rId25"/>
    </p:embeddedFont>
    <p:embeddedFont>
      <p:font typeface="MV Boli" panose="02000500030200090000" pitchFamily="2" charset="0"/>
      <p:regular r:id="rId26"/>
    </p:embeddedFont>
    <p:embeddedFont>
      <p:font typeface="Impact" panose="020B0806030902050204" pitchFamily="34" charset="0"/>
      <p:regular r:id="rId27"/>
    </p:embeddedFont>
    <p:embeddedFont>
      <p:font typeface="Roboto Light" panose="020B0604020202020204" charset="0"/>
      <p:regular r:id="rId28"/>
      <p:bold r:id="rId29"/>
      <p:italic r:id="rId30"/>
      <p:boldItalic r:id="rId31"/>
    </p:embeddedFont>
    <p:embeddedFont>
      <p:font typeface="Roboto Thin" panose="020B0604020202020204" charset="0"/>
      <p:regular r:id="rId32"/>
      <p:bold r:id="rId33"/>
      <p:italic r:id="rId34"/>
      <p:boldItalic r:id="rId35"/>
    </p:embeddedFont>
    <p:embeddedFont>
      <p:font typeface="Roboto Black" panose="020B0604020202020204" charset="0"/>
      <p:bold r:id="rId36"/>
      <p:boldItalic r:id="rId37"/>
    </p:embeddedFont>
    <p:embeddedFont>
      <p:font typeface="Ink Free" panose="03080402000500000000" pitchFamily="66" charset="0"/>
      <p:regular r:id="rId38"/>
    </p:embeddedFont>
    <p:embeddedFont>
      <p:font typeface="DaunPenh" panose="01010101010101010101" pitchFamily="2" charset="0"/>
      <p:regular r:id="rId39"/>
    </p:embeddedFont>
    <p:embeddedFont>
      <p:font typeface="Bree Serif" panose="020B0604020202020204" charset="0"/>
      <p:regular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font" Target="fonts/font2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font" Target="fonts/font26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viewProps" Target="viewProps.xml"/><Relationship Id="rId20" Type="http://schemas.openxmlformats.org/officeDocument/2006/relationships/font" Target="fonts/font3.fntdata"/><Relationship Id="rId41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5d5c1b5ee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5d5c1b5ee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7" r:id="rId8"/>
    <p:sldLayoutId id="2147483660" r:id="rId9"/>
    <p:sldLayoutId id="2147483662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EU7PRmCpx-0&amp;list=PLillGF-RfqbYhQsN5WMXy6VsDMKGadrJ-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laravel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pixinvent.com/modern-admin-clean-bootstrap-4-dashboard-html-template/html/ltr/vertical-modern-menu-%20%20%20%20%20%20template/index.html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hyperlink" Target="https://coderthemes.com/ubold/layouts/creative/dashboard-2.html" TargetMode="External"/><Relationship Id="rId9" Type="http://schemas.openxmlformats.org/officeDocument/2006/relationships/hyperlink" Target="https://www.tutorialspoint.com/laravel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68;p15">
            <a:extLst>
              <a:ext uri="{FF2B5EF4-FFF2-40B4-BE49-F238E27FC236}">
                <a16:creationId xmlns:a16="http://schemas.microsoft.com/office/drawing/2014/main" id="{0EDA50BB-A92F-4B31-A7A1-2EE31500A4D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726" r="12719"/>
          <a:stretch/>
        </p:blipFill>
        <p:spPr>
          <a:xfrm>
            <a:off x="244794" y="210319"/>
            <a:ext cx="1443851" cy="169380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69;p15">
            <a:extLst>
              <a:ext uri="{FF2B5EF4-FFF2-40B4-BE49-F238E27FC236}">
                <a16:creationId xmlns:a16="http://schemas.microsoft.com/office/drawing/2014/main" id="{8446C440-BB0A-4EC7-9F83-1ACB6415FE00}"/>
              </a:ext>
            </a:extLst>
          </p:cNvPr>
          <p:cNvSpPr txBox="1">
            <a:spLocks/>
          </p:cNvSpPr>
          <p:nvPr/>
        </p:nvSpPr>
        <p:spPr>
          <a:xfrm>
            <a:off x="1884556" y="478476"/>
            <a:ext cx="6512312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</a:rPr>
              <a:t>University of Puthisastra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30F51-859C-4F53-B76E-3389DE475A25}"/>
              </a:ext>
            </a:extLst>
          </p:cNvPr>
          <p:cNvSpPr txBox="1"/>
          <p:nvPr/>
        </p:nvSpPr>
        <p:spPr>
          <a:xfrm>
            <a:off x="3566475" y="2987336"/>
            <a:ext cx="31484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rPr>
              <a:t>Lecturer : Lypengleang Seang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rPr>
              <a:t>Subject : Web Application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rPr>
              <a:t>Semester II, Year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DDCF93-9A46-40A5-ADEB-33976D2BB5A6}"/>
              </a:ext>
            </a:extLst>
          </p:cNvPr>
          <p:cNvSpPr txBox="1"/>
          <p:nvPr/>
        </p:nvSpPr>
        <p:spPr>
          <a:xfrm>
            <a:off x="3854577" y="2290563"/>
            <a:ext cx="25722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Promotion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 Ads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669C57-7DE2-41C6-9237-4D90E4691C80}"/>
              </a:ext>
            </a:extLst>
          </p:cNvPr>
          <p:cNvSpPr txBox="1"/>
          <p:nvPr/>
        </p:nvSpPr>
        <p:spPr>
          <a:xfrm>
            <a:off x="127030" y="3492307"/>
            <a:ext cx="24844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  <a:cs typeface="MV Boli" panose="02000500030200090000" pitchFamily="2" charset="0"/>
              </a:rPr>
              <a:t>Group Promotion Ads </a:t>
            </a:r>
          </a:p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  <a:cs typeface="MV Boli" panose="02000500030200090000" pitchFamily="2" charset="0"/>
              </a:rPr>
              <a:t>Hing 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  <a:cs typeface="MV Boli" panose="02000500030200090000" pitchFamily="2" charset="0"/>
              </a:rPr>
              <a:t>Kosal (Leader)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Bell MT" panose="02020503060305020303" pitchFamily="18" charset="0"/>
              <a:cs typeface="MV Boli" panose="02000500030200090000" pitchFamily="2" charset="0"/>
            </a:endParaRPr>
          </a:p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  <a:cs typeface="MV Boli" panose="02000500030200090000" pitchFamily="2" charset="0"/>
              </a:rPr>
              <a:t>Chhorn 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  <a:cs typeface="MV Boli" panose="02000500030200090000" pitchFamily="2" charset="0"/>
              </a:rPr>
              <a:t>Soktheng (Deputy)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Bell MT" panose="02020503060305020303" pitchFamily="18" charset="0"/>
              <a:cs typeface="MV Boli" panose="02000500030200090000" pitchFamily="2" charset="0"/>
            </a:endParaRPr>
          </a:p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  <a:cs typeface="MV Boli" panose="02000500030200090000" pitchFamily="2" charset="0"/>
              </a:rPr>
              <a:t>Kong Sreya</a:t>
            </a:r>
          </a:p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  <a:cs typeface="MV Boli" panose="02000500030200090000" pitchFamily="2" charset="0"/>
              </a:rPr>
              <a:t>Koiy 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  <a:cs typeface="MV Boli" panose="02000500030200090000" pitchFamily="2" charset="0"/>
              </a:rPr>
              <a:t>Bottra</a:t>
            </a:r>
          </a:p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  <a:cs typeface="MV Boli" panose="02000500030200090000" pitchFamily="2" charset="0"/>
              </a:rPr>
              <a:t>Soy Trikea</a:t>
            </a:r>
          </a:p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  <a:cs typeface="MV Boli" panose="02000500030200090000" pitchFamily="2" charset="0"/>
              </a:rPr>
              <a:t>Ly Visal</a:t>
            </a:r>
          </a:p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  <a:cs typeface="MV Boli" panose="02000500030200090000" pitchFamily="2" charset="0"/>
              </a:rPr>
              <a:t>Smai Phouchhet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Bell MT" panose="02020503060305020303" pitchFamily="18" charset="0"/>
              <a:cs typeface="MV Boli" panose="0200050003020009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40FB50-3611-4A09-9E6A-F3D8A446DF5D}"/>
              </a:ext>
            </a:extLst>
          </p:cNvPr>
          <p:cNvSpPr txBox="1"/>
          <p:nvPr/>
        </p:nvSpPr>
        <p:spPr>
          <a:xfrm>
            <a:off x="2898369" y="1572931"/>
            <a:ext cx="4484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rPr>
              <a:t>WEB FINAL PRESENTATION</a:t>
            </a:r>
            <a:endParaRPr lang="en-US" sz="2400" dirty="0"/>
          </a:p>
        </p:txBody>
      </p:sp>
      <p:pic>
        <p:nvPicPr>
          <p:cNvPr id="36" name="Picture 35" descr="A picture containing gear, metalware&#10;&#10;Description generated with very high confidence">
            <a:extLst>
              <a:ext uri="{FF2B5EF4-FFF2-40B4-BE49-F238E27FC236}">
                <a16:creationId xmlns:a16="http://schemas.microsoft.com/office/drawing/2014/main" id="{120DBA66-9470-4560-9EDC-255128B1F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061" y="1904122"/>
            <a:ext cx="1956815" cy="308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85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5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TIMELINE</a:t>
            </a:r>
            <a:endParaRPr/>
          </a:p>
        </p:txBody>
      </p:sp>
      <p:sp>
        <p:nvSpPr>
          <p:cNvPr id="1000" name="Google Shape;1000;p35"/>
          <p:cNvSpPr/>
          <p:nvPr/>
        </p:nvSpPr>
        <p:spPr>
          <a:xfrm>
            <a:off x="2293016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5"/>
          <p:cNvSpPr/>
          <p:nvPr/>
        </p:nvSpPr>
        <p:spPr>
          <a:xfrm>
            <a:off x="2707594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5"/>
          <p:cNvSpPr/>
          <p:nvPr/>
        </p:nvSpPr>
        <p:spPr>
          <a:xfrm>
            <a:off x="2963999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5"/>
          <p:cNvSpPr/>
          <p:nvPr/>
        </p:nvSpPr>
        <p:spPr>
          <a:xfrm>
            <a:off x="2959003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5"/>
          <p:cNvSpPr/>
          <p:nvPr/>
        </p:nvSpPr>
        <p:spPr>
          <a:xfrm>
            <a:off x="2987320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5"/>
          <p:cNvSpPr/>
          <p:nvPr/>
        </p:nvSpPr>
        <p:spPr>
          <a:xfrm>
            <a:off x="3023938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5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5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8" name="Google Shape;1008;p35"/>
          <p:cNvGrpSpPr/>
          <p:nvPr/>
        </p:nvGrpSpPr>
        <p:grpSpPr>
          <a:xfrm>
            <a:off x="2905736" y="2888729"/>
            <a:ext cx="235606" cy="294716"/>
            <a:chOff x="2905736" y="2888729"/>
            <a:chExt cx="235606" cy="294716"/>
          </a:xfrm>
        </p:grpSpPr>
        <p:sp>
          <p:nvSpPr>
            <p:cNvPr id="1009" name="Google Shape;1009;p35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3" name="Google Shape;1013;p35"/>
          <p:cNvSpPr/>
          <p:nvPr/>
        </p:nvSpPr>
        <p:spPr>
          <a:xfrm>
            <a:off x="5031941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5"/>
          <p:cNvSpPr/>
          <p:nvPr/>
        </p:nvSpPr>
        <p:spPr>
          <a:xfrm>
            <a:off x="4780532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5"/>
          <p:cNvSpPr/>
          <p:nvPr/>
        </p:nvSpPr>
        <p:spPr>
          <a:xfrm>
            <a:off x="5036937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5097707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5"/>
          <p:cNvSpPr/>
          <p:nvPr/>
        </p:nvSpPr>
        <p:spPr>
          <a:xfrm>
            <a:off x="5061073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5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5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5"/>
          <p:cNvSpPr/>
          <p:nvPr/>
        </p:nvSpPr>
        <p:spPr>
          <a:xfrm>
            <a:off x="3995480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5"/>
          <p:cNvSpPr/>
          <p:nvPr/>
        </p:nvSpPr>
        <p:spPr>
          <a:xfrm>
            <a:off x="3744055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5"/>
          <p:cNvSpPr/>
          <p:nvPr/>
        </p:nvSpPr>
        <p:spPr>
          <a:xfrm>
            <a:off x="3998800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4060415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4024612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5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5"/>
          <p:cNvSpPr/>
          <p:nvPr/>
        </p:nvSpPr>
        <p:spPr>
          <a:xfrm>
            <a:off x="6068402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5"/>
          <p:cNvSpPr/>
          <p:nvPr/>
        </p:nvSpPr>
        <p:spPr>
          <a:xfrm>
            <a:off x="5816993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5"/>
          <p:cNvSpPr/>
          <p:nvPr/>
        </p:nvSpPr>
        <p:spPr>
          <a:xfrm>
            <a:off x="6072568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5"/>
          <p:cNvSpPr/>
          <p:nvPr/>
        </p:nvSpPr>
        <p:spPr>
          <a:xfrm>
            <a:off x="6134184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5"/>
          <p:cNvSpPr/>
          <p:nvPr/>
        </p:nvSpPr>
        <p:spPr>
          <a:xfrm>
            <a:off x="6097550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5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5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5"/>
          <p:cNvSpPr txBox="1">
            <a:spLocks noGrp="1"/>
          </p:cNvSpPr>
          <p:nvPr>
            <p:ph type="subTitle" idx="4294967295"/>
          </p:nvPr>
        </p:nvSpPr>
        <p:spPr>
          <a:xfrm>
            <a:off x="3574575" y="4194595"/>
            <a:ext cx="9831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Focus </a:t>
            </a:r>
            <a:r>
              <a:rPr lang="es" sz="1000"/>
              <a:t>g</a:t>
            </a:r>
            <a:r>
              <a:rPr lang="es" sz="1000">
                <a:solidFill>
                  <a:srgbClr val="FFFFFF"/>
                </a:solidFill>
              </a:rPr>
              <a:t>roup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35" name="Google Shape;1035;p35"/>
          <p:cNvSpPr txBox="1">
            <a:spLocks noGrp="1"/>
          </p:cNvSpPr>
          <p:nvPr>
            <p:ph type="ctrTitle" idx="4294967295"/>
          </p:nvPr>
        </p:nvSpPr>
        <p:spPr>
          <a:xfrm>
            <a:off x="2684100" y="155115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WEEK 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36" name="Google Shape;1036;p35"/>
          <p:cNvSpPr txBox="1">
            <a:spLocks noGrp="1"/>
          </p:cNvSpPr>
          <p:nvPr>
            <p:ph type="ctrTitle" idx="4294967295"/>
          </p:nvPr>
        </p:nvSpPr>
        <p:spPr>
          <a:xfrm>
            <a:off x="3717525" y="404670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WEEK 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37" name="Google Shape;1037;p35"/>
          <p:cNvSpPr txBox="1">
            <a:spLocks noGrp="1"/>
          </p:cNvSpPr>
          <p:nvPr>
            <p:ph type="ctrTitle" idx="4294967295"/>
          </p:nvPr>
        </p:nvSpPr>
        <p:spPr>
          <a:xfrm>
            <a:off x="4741450" y="155115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WEEK 3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38" name="Google Shape;1038;p35"/>
          <p:cNvSpPr txBox="1">
            <a:spLocks noGrp="1"/>
          </p:cNvSpPr>
          <p:nvPr>
            <p:ph type="ctrTitle" idx="4294967295"/>
          </p:nvPr>
        </p:nvSpPr>
        <p:spPr>
          <a:xfrm>
            <a:off x="5784450" y="404670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WEEK 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39" name="Google Shape;1039;p35"/>
          <p:cNvSpPr txBox="1">
            <a:spLocks noGrp="1"/>
          </p:cNvSpPr>
          <p:nvPr>
            <p:ph type="subTitle" idx="4294967295"/>
          </p:nvPr>
        </p:nvSpPr>
        <p:spPr>
          <a:xfrm>
            <a:off x="4414725" y="1689550"/>
            <a:ext cx="13698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Increased traffic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40" name="Google Shape;1040;p35"/>
          <p:cNvSpPr txBox="1">
            <a:spLocks noGrp="1"/>
          </p:cNvSpPr>
          <p:nvPr>
            <p:ph type="subTitle" idx="4294967295"/>
          </p:nvPr>
        </p:nvSpPr>
        <p:spPr>
          <a:xfrm>
            <a:off x="5528200" y="4194600"/>
            <a:ext cx="12183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Progress review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41" name="Google Shape;1041;p35"/>
          <p:cNvSpPr txBox="1">
            <a:spLocks noGrp="1"/>
          </p:cNvSpPr>
          <p:nvPr>
            <p:ph type="subTitle" idx="4294967295"/>
          </p:nvPr>
        </p:nvSpPr>
        <p:spPr>
          <a:xfrm>
            <a:off x="2103000" y="1689550"/>
            <a:ext cx="18594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Improvements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42" name="Google Shape;1042;p35"/>
          <p:cNvSpPr txBox="1">
            <a:spLocks noGrp="1"/>
          </p:cNvSpPr>
          <p:nvPr>
            <p:ph type="ctrTitle" idx="4294967295"/>
          </p:nvPr>
        </p:nvSpPr>
        <p:spPr>
          <a:xfrm>
            <a:off x="1309675" y="2827625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BETA</a:t>
            </a:r>
            <a:endParaRPr sz="1000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RELEASE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43" name="Google Shape;1043;p35"/>
          <p:cNvSpPr txBox="1">
            <a:spLocks noGrp="1"/>
          </p:cNvSpPr>
          <p:nvPr>
            <p:ph type="ctrTitle" idx="4294967295"/>
          </p:nvPr>
        </p:nvSpPr>
        <p:spPr>
          <a:xfrm>
            <a:off x="6967550" y="2827625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FINAL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VERSION</a:t>
            </a:r>
            <a:endParaRPr sz="1000">
              <a:solidFill>
                <a:srgbClr val="FFFFFF"/>
              </a:solidFill>
            </a:endParaRPr>
          </a:p>
        </p:txBody>
      </p:sp>
      <p:grpSp>
        <p:nvGrpSpPr>
          <p:cNvPr id="1044" name="Google Shape;1044;p35"/>
          <p:cNvGrpSpPr/>
          <p:nvPr/>
        </p:nvGrpSpPr>
        <p:grpSpPr>
          <a:xfrm>
            <a:off x="4985744" y="2902518"/>
            <a:ext cx="222293" cy="237986"/>
            <a:chOff x="5029650" y="894850"/>
            <a:chExt cx="1559950" cy="1670075"/>
          </a:xfrm>
        </p:grpSpPr>
        <p:sp>
          <p:nvSpPr>
            <p:cNvPr id="1045" name="Google Shape;1045;p35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35"/>
          <p:cNvGrpSpPr/>
          <p:nvPr/>
        </p:nvGrpSpPr>
        <p:grpSpPr>
          <a:xfrm>
            <a:off x="6035044" y="2913719"/>
            <a:ext cx="196025" cy="243061"/>
            <a:chOff x="736175" y="1051000"/>
            <a:chExt cx="1678300" cy="2081000"/>
          </a:xfrm>
        </p:grpSpPr>
        <p:sp>
          <p:nvSpPr>
            <p:cNvPr id="1050" name="Google Shape;1050;p35"/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35"/>
          <p:cNvGrpSpPr/>
          <p:nvPr/>
        </p:nvGrpSpPr>
        <p:grpSpPr>
          <a:xfrm>
            <a:off x="3979968" y="2921659"/>
            <a:ext cx="160902" cy="226360"/>
            <a:chOff x="2790850" y="955650"/>
            <a:chExt cx="1984000" cy="2791125"/>
          </a:xfrm>
        </p:grpSpPr>
        <p:sp>
          <p:nvSpPr>
            <p:cNvPr id="1055" name="Google Shape;1055;p35"/>
            <p:cNvSpPr/>
            <p:nvPr/>
          </p:nvSpPr>
          <p:spPr>
            <a:xfrm>
              <a:off x="3259325" y="955650"/>
              <a:ext cx="1048750" cy="1364350"/>
            </a:xfrm>
            <a:custGeom>
              <a:avLst/>
              <a:gdLst/>
              <a:ahLst/>
              <a:cxnLst/>
              <a:rect l="l" t="t" r="r" b="b"/>
              <a:pathLst>
                <a:path w="41950" h="54574" extrusionOk="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2790850" y="2370925"/>
              <a:ext cx="1984000" cy="1375850"/>
            </a:xfrm>
            <a:custGeom>
              <a:avLst/>
              <a:gdLst/>
              <a:ahLst/>
              <a:cxnLst/>
              <a:rect l="l" t="t" r="r" b="b"/>
              <a:pathLst>
                <a:path w="79360" h="55034" extrusionOk="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57" name="Google Shape;1057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SNEAK PEEK</a:t>
            </a:r>
            <a:endParaRPr/>
          </a:p>
        </p:txBody>
      </p:sp>
      <p:sp>
        <p:nvSpPr>
          <p:cNvPr id="663" name="Google Shape;663;p32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2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2"/>
          <p:cNvSpPr/>
          <p:nvPr/>
        </p:nvSpPr>
        <p:spPr>
          <a:xfrm>
            <a:off x="2810425" y="2725682"/>
            <a:ext cx="776125" cy="52387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5" name="Google Shape;675;p32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2"/>
          <p:cNvCxnSpPr/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6" name="Google Shape;686;p32"/>
          <p:cNvSpPr txBox="1">
            <a:spLocks noGrp="1"/>
          </p:cNvSpPr>
          <p:nvPr>
            <p:ph type="ctrTitle" idx="4294967295"/>
          </p:nvPr>
        </p:nvSpPr>
        <p:spPr>
          <a:xfrm>
            <a:off x="7512303" y="1743374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HEADER</a:t>
            </a:r>
            <a:endParaRPr sz="1200"/>
          </a:p>
        </p:txBody>
      </p:sp>
      <p:sp>
        <p:nvSpPr>
          <p:cNvPr id="688" name="Google Shape;688;p32"/>
          <p:cNvSpPr txBox="1">
            <a:spLocks noGrp="1"/>
          </p:cNvSpPr>
          <p:nvPr>
            <p:ph type="ctrTitle" idx="4294967295"/>
          </p:nvPr>
        </p:nvSpPr>
        <p:spPr>
          <a:xfrm>
            <a:off x="7477134" y="3629417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ICONS</a:t>
            </a:r>
            <a:endParaRPr sz="1200" dirty="0"/>
          </a:p>
        </p:txBody>
      </p:sp>
      <p:sp>
        <p:nvSpPr>
          <p:cNvPr id="689" name="Google Shape;689;p32"/>
          <p:cNvSpPr txBox="1">
            <a:spLocks noGrp="1"/>
          </p:cNvSpPr>
          <p:nvPr>
            <p:ph type="ctrTitle" idx="4294967295"/>
          </p:nvPr>
        </p:nvSpPr>
        <p:spPr>
          <a:xfrm>
            <a:off x="643803" y="3895956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ICONS</a:t>
            </a:r>
            <a:endParaRPr sz="1200" dirty="0"/>
          </a:p>
        </p:txBody>
      </p:sp>
      <p:cxnSp>
        <p:nvCxnSpPr>
          <p:cNvPr id="691" name="Google Shape;691;p32"/>
          <p:cNvCxnSpPr>
            <a:cxnSpLocks/>
          </p:cNvCxnSpPr>
          <p:nvPr/>
        </p:nvCxnSpPr>
        <p:spPr>
          <a:xfrm flipV="1">
            <a:off x="1688692" y="3001242"/>
            <a:ext cx="1121733" cy="109365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32"/>
          <p:cNvCxnSpPr>
            <a:cxnSpLocks/>
            <a:stCxn id="664" idx="3"/>
          </p:cNvCxnSpPr>
          <p:nvPr/>
        </p:nvCxnSpPr>
        <p:spPr>
          <a:xfrm flipV="1">
            <a:off x="6353650" y="1939475"/>
            <a:ext cx="1077403" cy="1973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3" name="Google Shape;693;p32"/>
          <p:cNvCxnSpPr>
            <a:cxnSpLocks/>
            <a:stCxn id="9" idx="3"/>
          </p:cNvCxnSpPr>
          <p:nvPr/>
        </p:nvCxnSpPr>
        <p:spPr>
          <a:xfrm>
            <a:off x="6316468" y="3658606"/>
            <a:ext cx="1195835" cy="26409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Google Shape;694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66;p32">
            <a:extLst>
              <a:ext uri="{FF2B5EF4-FFF2-40B4-BE49-F238E27FC236}">
                <a16:creationId xmlns:a16="http://schemas.microsoft.com/office/drawing/2014/main" id="{C314D215-FE5C-4712-9CE9-B4A5C5174D1B}"/>
              </a:ext>
            </a:extLst>
          </p:cNvPr>
          <p:cNvSpPr/>
          <p:nvPr/>
        </p:nvSpPr>
        <p:spPr>
          <a:xfrm>
            <a:off x="3734786" y="2734149"/>
            <a:ext cx="776125" cy="52387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66;p32">
            <a:extLst>
              <a:ext uri="{FF2B5EF4-FFF2-40B4-BE49-F238E27FC236}">
                <a16:creationId xmlns:a16="http://schemas.microsoft.com/office/drawing/2014/main" id="{E21B9652-8BCD-41CA-9B68-EE34A035C5D4}"/>
              </a:ext>
            </a:extLst>
          </p:cNvPr>
          <p:cNvSpPr/>
          <p:nvPr/>
        </p:nvSpPr>
        <p:spPr>
          <a:xfrm>
            <a:off x="4652373" y="2741044"/>
            <a:ext cx="776125" cy="52387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66;p32">
            <a:extLst>
              <a:ext uri="{FF2B5EF4-FFF2-40B4-BE49-F238E27FC236}">
                <a16:creationId xmlns:a16="http://schemas.microsoft.com/office/drawing/2014/main" id="{BDFBA756-B331-4456-A44E-72307F36A6F7}"/>
              </a:ext>
            </a:extLst>
          </p:cNvPr>
          <p:cNvSpPr/>
          <p:nvPr/>
        </p:nvSpPr>
        <p:spPr>
          <a:xfrm>
            <a:off x="5545353" y="2734149"/>
            <a:ext cx="776125" cy="52387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66;p32">
            <a:extLst>
              <a:ext uri="{FF2B5EF4-FFF2-40B4-BE49-F238E27FC236}">
                <a16:creationId xmlns:a16="http://schemas.microsoft.com/office/drawing/2014/main" id="{D7D3F6B2-0ECD-47A7-8E9A-C74160D31495}"/>
              </a:ext>
            </a:extLst>
          </p:cNvPr>
          <p:cNvSpPr/>
          <p:nvPr/>
        </p:nvSpPr>
        <p:spPr>
          <a:xfrm>
            <a:off x="2800900" y="3396669"/>
            <a:ext cx="776125" cy="52387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66;p32">
            <a:extLst>
              <a:ext uri="{FF2B5EF4-FFF2-40B4-BE49-F238E27FC236}">
                <a16:creationId xmlns:a16="http://schemas.microsoft.com/office/drawing/2014/main" id="{E8EEB668-BBC5-4BC7-9A19-29A83FCD9AB2}"/>
              </a:ext>
            </a:extLst>
          </p:cNvPr>
          <p:cNvSpPr/>
          <p:nvPr/>
        </p:nvSpPr>
        <p:spPr>
          <a:xfrm>
            <a:off x="5540343" y="3396669"/>
            <a:ext cx="776125" cy="52387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66;p32">
            <a:extLst>
              <a:ext uri="{FF2B5EF4-FFF2-40B4-BE49-F238E27FC236}">
                <a16:creationId xmlns:a16="http://schemas.microsoft.com/office/drawing/2014/main" id="{AE584BA6-1291-44BA-9F6C-D2A989556E54}"/>
              </a:ext>
            </a:extLst>
          </p:cNvPr>
          <p:cNvSpPr/>
          <p:nvPr/>
        </p:nvSpPr>
        <p:spPr>
          <a:xfrm>
            <a:off x="4650927" y="3381782"/>
            <a:ext cx="776125" cy="52387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666;p32">
            <a:extLst>
              <a:ext uri="{FF2B5EF4-FFF2-40B4-BE49-F238E27FC236}">
                <a16:creationId xmlns:a16="http://schemas.microsoft.com/office/drawing/2014/main" id="{4FB70A38-5AA3-4399-84CF-CAC3A1169ED9}"/>
              </a:ext>
            </a:extLst>
          </p:cNvPr>
          <p:cNvSpPr/>
          <p:nvPr/>
        </p:nvSpPr>
        <p:spPr>
          <a:xfrm>
            <a:off x="3723232" y="3381782"/>
            <a:ext cx="776125" cy="52387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D52315-A906-4760-8D09-F725A745E4A0}"/>
              </a:ext>
            </a:extLst>
          </p:cNvPr>
          <p:cNvSpPr txBox="1"/>
          <p:nvPr/>
        </p:nvSpPr>
        <p:spPr>
          <a:xfrm>
            <a:off x="311700" y="1412873"/>
            <a:ext cx="186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</a:rPr>
              <a:t>FRONT_END</a:t>
            </a:r>
            <a:endParaRPr lang="en-US" dirty="0">
              <a:solidFill>
                <a:schemeClr val="bg1">
                  <a:lumMod val="95000"/>
                </a:schemeClr>
              </a:solidFill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62;p32">
            <a:extLst>
              <a:ext uri="{FF2B5EF4-FFF2-40B4-BE49-F238E27FC236}">
                <a16:creationId xmlns:a16="http://schemas.microsoft.com/office/drawing/2014/main" id="{AE4BE14A-E96D-47C3-A6D4-675B563A92A6}"/>
              </a:ext>
            </a:extLst>
          </p:cNvPr>
          <p:cNvSpPr txBox="1">
            <a:spLocks/>
          </p:cNvSpPr>
          <p:nvPr/>
        </p:nvSpPr>
        <p:spPr>
          <a:xfrm>
            <a:off x="307450" y="620908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dirty="0"/>
              <a:t>SNEAK PEEK</a:t>
            </a:r>
          </a:p>
        </p:txBody>
      </p:sp>
      <p:sp>
        <p:nvSpPr>
          <p:cNvPr id="4" name="Google Shape;663;p32">
            <a:extLst>
              <a:ext uri="{FF2B5EF4-FFF2-40B4-BE49-F238E27FC236}">
                <a16:creationId xmlns:a16="http://schemas.microsoft.com/office/drawing/2014/main" id="{D8441749-69FF-446D-9993-5FBDB1C1FE1E}"/>
              </a:ext>
            </a:extLst>
          </p:cNvPr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86;p32">
            <a:extLst>
              <a:ext uri="{FF2B5EF4-FFF2-40B4-BE49-F238E27FC236}">
                <a16:creationId xmlns:a16="http://schemas.microsoft.com/office/drawing/2014/main" id="{B5C388B4-D0D0-49B4-AB0F-A9CD6E16BD3D}"/>
              </a:ext>
            </a:extLst>
          </p:cNvPr>
          <p:cNvSpPr txBox="1">
            <a:spLocks/>
          </p:cNvSpPr>
          <p:nvPr/>
        </p:nvSpPr>
        <p:spPr>
          <a:xfrm>
            <a:off x="7866626" y="2681893"/>
            <a:ext cx="10641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1200" dirty="0"/>
              <a:t>Container</a:t>
            </a:r>
          </a:p>
        </p:txBody>
      </p:sp>
      <p:sp>
        <p:nvSpPr>
          <p:cNvPr id="10" name="Google Shape;688;p32">
            <a:extLst>
              <a:ext uri="{FF2B5EF4-FFF2-40B4-BE49-F238E27FC236}">
                <a16:creationId xmlns:a16="http://schemas.microsoft.com/office/drawing/2014/main" id="{10D0E535-79D7-4308-A38F-34F046892A8D}"/>
              </a:ext>
            </a:extLst>
          </p:cNvPr>
          <p:cNvSpPr txBox="1">
            <a:spLocks/>
          </p:cNvSpPr>
          <p:nvPr/>
        </p:nvSpPr>
        <p:spPr>
          <a:xfrm>
            <a:off x="7420822" y="3787274"/>
            <a:ext cx="10641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200" dirty="0"/>
              <a:t>Text</a:t>
            </a:r>
          </a:p>
        </p:txBody>
      </p:sp>
      <p:sp>
        <p:nvSpPr>
          <p:cNvPr id="11" name="Google Shape;689;p32">
            <a:extLst>
              <a:ext uri="{FF2B5EF4-FFF2-40B4-BE49-F238E27FC236}">
                <a16:creationId xmlns:a16="http://schemas.microsoft.com/office/drawing/2014/main" id="{869A07B8-9C11-40D0-9126-36AD61A51701}"/>
              </a:ext>
            </a:extLst>
          </p:cNvPr>
          <p:cNvSpPr txBox="1">
            <a:spLocks/>
          </p:cNvSpPr>
          <p:nvPr/>
        </p:nvSpPr>
        <p:spPr>
          <a:xfrm>
            <a:off x="319173" y="3743557"/>
            <a:ext cx="1400453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en-US" sz="1200" dirty="0"/>
              <a:t>LEFT SIDE BAR</a:t>
            </a:r>
          </a:p>
        </p:txBody>
      </p:sp>
      <p:cxnSp>
        <p:nvCxnSpPr>
          <p:cNvPr id="15" name="Google Shape;694;p32">
            <a:extLst>
              <a:ext uri="{FF2B5EF4-FFF2-40B4-BE49-F238E27FC236}">
                <a16:creationId xmlns:a16="http://schemas.microsoft.com/office/drawing/2014/main" id="{90445DA6-070E-46F9-A82D-8E7586759F76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666;p32">
            <a:extLst>
              <a:ext uri="{FF2B5EF4-FFF2-40B4-BE49-F238E27FC236}">
                <a16:creationId xmlns:a16="http://schemas.microsoft.com/office/drawing/2014/main" id="{622E6FFA-8B5D-47A1-A0D6-17501DC3AE67}"/>
              </a:ext>
            </a:extLst>
          </p:cNvPr>
          <p:cNvSpPr/>
          <p:nvPr/>
        </p:nvSpPr>
        <p:spPr>
          <a:xfrm>
            <a:off x="3723231" y="2103696"/>
            <a:ext cx="776125" cy="23178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666;p32">
            <a:extLst>
              <a:ext uri="{FF2B5EF4-FFF2-40B4-BE49-F238E27FC236}">
                <a16:creationId xmlns:a16="http://schemas.microsoft.com/office/drawing/2014/main" id="{F5F29864-C13B-422C-A60D-24D962111CA5}"/>
              </a:ext>
            </a:extLst>
          </p:cNvPr>
          <p:cNvSpPr/>
          <p:nvPr/>
        </p:nvSpPr>
        <p:spPr>
          <a:xfrm>
            <a:off x="2800900" y="1812983"/>
            <a:ext cx="776125" cy="210756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666;p32">
            <a:extLst>
              <a:ext uri="{FF2B5EF4-FFF2-40B4-BE49-F238E27FC236}">
                <a16:creationId xmlns:a16="http://schemas.microsoft.com/office/drawing/2014/main" id="{098F02F1-C67E-48E3-9FC1-FB8B00CD81F3}"/>
              </a:ext>
            </a:extLst>
          </p:cNvPr>
          <p:cNvSpPr/>
          <p:nvPr/>
        </p:nvSpPr>
        <p:spPr>
          <a:xfrm>
            <a:off x="3723231" y="2487049"/>
            <a:ext cx="2583603" cy="143349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D42286-6FB2-486D-8C39-ADDDB7C246D3}"/>
              </a:ext>
            </a:extLst>
          </p:cNvPr>
          <p:cNvSpPr txBox="1"/>
          <p:nvPr/>
        </p:nvSpPr>
        <p:spPr>
          <a:xfrm>
            <a:off x="311700" y="1412873"/>
            <a:ext cx="186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</a:rPr>
              <a:t>BACK_END</a:t>
            </a:r>
            <a:endParaRPr lang="en-US" dirty="0">
              <a:solidFill>
                <a:schemeClr val="bg1">
                  <a:lumMod val="95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25" name="Google Shape;666;p32">
            <a:extLst>
              <a:ext uri="{FF2B5EF4-FFF2-40B4-BE49-F238E27FC236}">
                <a16:creationId xmlns:a16="http://schemas.microsoft.com/office/drawing/2014/main" id="{9CCE2621-90B2-4EF0-AB3C-B7ABA7D4C0B5}"/>
              </a:ext>
            </a:extLst>
          </p:cNvPr>
          <p:cNvSpPr/>
          <p:nvPr/>
        </p:nvSpPr>
        <p:spPr>
          <a:xfrm>
            <a:off x="4626970" y="2103075"/>
            <a:ext cx="776125" cy="23178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666;p32">
            <a:extLst>
              <a:ext uri="{FF2B5EF4-FFF2-40B4-BE49-F238E27FC236}">
                <a16:creationId xmlns:a16="http://schemas.microsoft.com/office/drawing/2014/main" id="{2AEA89A1-0EB3-4FF2-8EB0-EE27EC9C0449}"/>
              </a:ext>
            </a:extLst>
          </p:cNvPr>
          <p:cNvSpPr/>
          <p:nvPr/>
        </p:nvSpPr>
        <p:spPr>
          <a:xfrm>
            <a:off x="5530709" y="2095721"/>
            <a:ext cx="776125" cy="23178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32">
            <a:extLst>
              <a:ext uri="{FF2B5EF4-FFF2-40B4-BE49-F238E27FC236}">
                <a16:creationId xmlns:a16="http://schemas.microsoft.com/office/drawing/2014/main" id="{5567C846-A6B6-4D81-9A1B-17C98D216F84}"/>
              </a:ext>
            </a:extLst>
          </p:cNvPr>
          <p:cNvSpPr/>
          <p:nvPr/>
        </p:nvSpPr>
        <p:spPr>
          <a:xfrm>
            <a:off x="3723231" y="1812983"/>
            <a:ext cx="2583603" cy="13790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691;p32">
            <a:extLst>
              <a:ext uri="{FF2B5EF4-FFF2-40B4-BE49-F238E27FC236}">
                <a16:creationId xmlns:a16="http://schemas.microsoft.com/office/drawing/2014/main" id="{99299204-BCD9-4620-9F4B-8C3BD753DBC6}"/>
              </a:ext>
            </a:extLst>
          </p:cNvPr>
          <p:cNvCxnSpPr>
            <a:cxnSpLocks/>
          </p:cNvCxnSpPr>
          <p:nvPr/>
        </p:nvCxnSpPr>
        <p:spPr>
          <a:xfrm flipV="1">
            <a:off x="1679167" y="2826885"/>
            <a:ext cx="1121733" cy="109365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691;p32">
            <a:extLst>
              <a:ext uri="{FF2B5EF4-FFF2-40B4-BE49-F238E27FC236}">
                <a16:creationId xmlns:a16="http://schemas.microsoft.com/office/drawing/2014/main" id="{2577C3E7-36A7-4568-9E1F-8A1DACD5C176}"/>
              </a:ext>
            </a:extLst>
          </p:cNvPr>
          <p:cNvCxnSpPr>
            <a:cxnSpLocks/>
          </p:cNvCxnSpPr>
          <p:nvPr/>
        </p:nvCxnSpPr>
        <p:spPr>
          <a:xfrm>
            <a:off x="6329743" y="3362936"/>
            <a:ext cx="1131538" cy="72922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691;p32">
            <a:extLst>
              <a:ext uri="{FF2B5EF4-FFF2-40B4-BE49-F238E27FC236}">
                <a16:creationId xmlns:a16="http://schemas.microsoft.com/office/drawing/2014/main" id="{3A46A0AF-29FF-4611-A289-6A5F0BE3A081}"/>
              </a:ext>
            </a:extLst>
          </p:cNvPr>
          <p:cNvCxnSpPr>
            <a:cxnSpLocks/>
          </p:cNvCxnSpPr>
          <p:nvPr/>
        </p:nvCxnSpPr>
        <p:spPr>
          <a:xfrm>
            <a:off x="6337412" y="2218969"/>
            <a:ext cx="1590355" cy="647794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694;p32">
            <a:extLst>
              <a:ext uri="{FF2B5EF4-FFF2-40B4-BE49-F238E27FC236}">
                <a16:creationId xmlns:a16="http://schemas.microsoft.com/office/drawing/2014/main" id="{772E9CF1-FFD7-4CC1-AE8B-E13146E202C9}"/>
              </a:ext>
            </a:extLst>
          </p:cNvPr>
          <p:cNvCxnSpPr>
            <a:cxnSpLocks/>
          </p:cNvCxnSpPr>
          <p:nvPr/>
        </p:nvCxnSpPr>
        <p:spPr>
          <a:xfrm>
            <a:off x="3723231" y="2571750"/>
            <a:ext cx="258360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694;p32">
            <a:extLst>
              <a:ext uri="{FF2B5EF4-FFF2-40B4-BE49-F238E27FC236}">
                <a16:creationId xmlns:a16="http://schemas.microsoft.com/office/drawing/2014/main" id="{873914E7-4659-4820-B54E-BC6684DF8950}"/>
              </a:ext>
            </a:extLst>
          </p:cNvPr>
          <p:cNvCxnSpPr>
            <a:cxnSpLocks/>
          </p:cNvCxnSpPr>
          <p:nvPr/>
        </p:nvCxnSpPr>
        <p:spPr>
          <a:xfrm>
            <a:off x="3723231" y="2681893"/>
            <a:ext cx="258360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694;p32">
            <a:extLst>
              <a:ext uri="{FF2B5EF4-FFF2-40B4-BE49-F238E27FC236}">
                <a16:creationId xmlns:a16="http://schemas.microsoft.com/office/drawing/2014/main" id="{41226C0B-D85B-4A16-B00F-15EEE6202E4C}"/>
              </a:ext>
            </a:extLst>
          </p:cNvPr>
          <p:cNvCxnSpPr>
            <a:cxnSpLocks/>
          </p:cNvCxnSpPr>
          <p:nvPr/>
        </p:nvCxnSpPr>
        <p:spPr>
          <a:xfrm>
            <a:off x="3734417" y="2779993"/>
            <a:ext cx="258360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694;p32">
            <a:extLst>
              <a:ext uri="{FF2B5EF4-FFF2-40B4-BE49-F238E27FC236}">
                <a16:creationId xmlns:a16="http://schemas.microsoft.com/office/drawing/2014/main" id="{66214DF3-32C4-48C3-9B4F-69B3DC253806}"/>
              </a:ext>
            </a:extLst>
          </p:cNvPr>
          <p:cNvCxnSpPr>
            <a:cxnSpLocks/>
          </p:cNvCxnSpPr>
          <p:nvPr/>
        </p:nvCxnSpPr>
        <p:spPr>
          <a:xfrm>
            <a:off x="3734417" y="2889897"/>
            <a:ext cx="258360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694;p32">
            <a:extLst>
              <a:ext uri="{FF2B5EF4-FFF2-40B4-BE49-F238E27FC236}">
                <a16:creationId xmlns:a16="http://schemas.microsoft.com/office/drawing/2014/main" id="{D61A21C3-6AF3-4146-9602-22AC6088721C}"/>
              </a:ext>
            </a:extLst>
          </p:cNvPr>
          <p:cNvCxnSpPr>
            <a:cxnSpLocks/>
          </p:cNvCxnSpPr>
          <p:nvPr/>
        </p:nvCxnSpPr>
        <p:spPr>
          <a:xfrm>
            <a:off x="3743170" y="3017227"/>
            <a:ext cx="258360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694;p32">
            <a:extLst>
              <a:ext uri="{FF2B5EF4-FFF2-40B4-BE49-F238E27FC236}">
                <a16:creationId xmlns:a16="http://schemas.microsoft.com/office/drawing/2014/main" id="{BB410AC2-0B0B-4B59-92BF-E265639703C5}"/>
              </a:ext>
            </a:extLst>
          </p:cNvPr>
          <p:cNvCxnSpPr>
            <a:cxnSpLocks/>
          </p:cNvCxnSpPr>
          <p:nvPr/>
        </p:nvCxnSpPr>
        <p:spPr>
          <a:xfrm>
            <a:off x="3739119" y="3107735"/>
            <a:ext cx="258360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694;p32">
            <a:extLst>
              <a:ext uri="{FF2B5EF4-FFF2-40B4-BE49-F238E27FC236}">
                <a16:creationId xmlns:a16="http://schemas.microsoft.com/office/drawing/2014/main" id="{D2659A29-CC4C-477E-ADF3-0CC5215C0AC6}"/>
              </a:ext>
            </a:extLst>
          </p:cNvPr>
          <p:cNvCxnSpPr>
            <a:cxnSpLocks/>
          </p:cNvCxnSpPr>
          <p:nvPr/>
        </p:nvCxnSpPr>
        <p:spPr>
          <a:xfrm>
            <a:off x="3739656" y="3228243"/>
            <a:ext cx="258360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694;p32">
            <a:extLst>
              <a:ext uri="{FF2B5EF4-FFF2-40B4-BE49-F238E27FC236}">
                <a16:creationId xmlns:a16="http://schemas.microsoft.com/office/drawing/2014/main" id="{5F260167-450E-47E2-974F-7CF3AE3F4209}"/>
              </a:ext>
            </a:extLst>
          </p:cNvPr>
          <p:cNvCxnSpPr>
            <a:cxnSpLocks/>
          </p:cNvCxnSpPr>
          <p:nvPr/>
        </p:nvCxnSpPr>
        <p:spPr>
          <a:xfrm>
            <a:off x="3739656" y="3338386"/>
            <a:ext cx="258360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694;p32">
            <a:extLst>
              <a:ext uri="{FF2B5EF4-FFF2-40B4-BE49-F238E27FC236}">
                <a16:creationId xmlns:a16="http://schemas.microsoft.com/office/drawing/2014/main" id="{447AE516-3757-4BD0-964E-33347910769D}"/>
              </a:ext>
            </a:extLst>
          </p:cNvPr>
          <p:cNvCxnSpPr>
            <a:cxnSpLocks/>
          </p:cNvCxnSpPr>
          <p:nvPr/>
        </p:nvCxnSpPr>
        <p:spPr>
          <a:xfrm>
            <a:off x="3739119" y="3436486"/>
            <a:ext cx="258360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694;p32">
            <a:extLst>
              <a:ext uri="{FF2B5EF4-FFF2-40B4-BE49-F238E27FC236}">
                <a16:creationId xmlns:a16="http://schemas.microsoft.com/office/drawing/2014/main" id="{FF7BD483-5F27-47AA-B3A4-88D70D93B508}"/>
              </a:ext>
            </a:extLst>
          </p:cNvPr>
          <p:cNvCxnSpPr>
            <a:cxnSpLocks/>
          </p:cNvCxnSpPr>
          <p:nvPr/>
        </p:nvCxnSpPr>
        <p:spPr>
          <a:xfrm>
            <a:off x="3727396" y="3546390"/>
            <a:ext cx="258360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694;p32">
            <a:extLst>
              <a:ext uri="{FF2B5EF4-FFF2-40B4-BE49-F238E27FC236}">
                <a16:creationId xmlns:a16="http://schemas.microsoft.com/office/drawing/2014/main" id="{74982058-C91D-4257-967C-0387F0C07007}"/>
              </a:ext>
            </a:extLst>
          </p:cNvPr>
          <p:cNvCxnSpPr>
            <a:cxnSpLocks/>
          </p:cNvCxnSpPr>
          <p:nvPr/>
        </p:nvCxnSpPr>
        <p:spPr>
          <a:xfrm>
            <a:off x="3736149" y="3673720"/>
            <a:ext cx="258360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694;p32">
            <a:extLst>
              <a:ext uri="{FF2B5EF4-FFF2-40B4-BE49-F238E27FC236}">
                <a16:creationId xmlns:a16="http://schemas.microsoft.com/office/drawing/2014/main" id="{DFB0BCB9-039C-408B-9AA4-8A95FA037F6D}"/>
              </a:ext>
            </a:extLst>
          </p:cNvPr>
          <p:cNvCxnSpPr>
            <a:cxnSpLocks/>
          </p:cNvCxnSpPr>
          <p:nvPr/>
        </p:nvCxnSpPr>
        <p:spPr>
          <a:xfrm>
            <a:off x="3743821" y="3764228"/>
            <a:ext cx="258360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694;p32">
            <a:extLst>
              <a:ext uri="{FF2B5EF4-FFF2-40B4-BE49-F238E27FC236}">
                <a16:creationId xmlns:a16="http://schemas.microsoft.com/office/drawing/2014/main" id="{9AAA4322-7FF3-4FC5-B0AE-41DF2C9F1121}"/>
              </a:ext>
            </a:extLst>
          </p:cNvPr>
          <p:cNvCxnSpPr>
            <a:cxnSpLocks/>
          </p:cNvCxnSpPr>
          <p:nvPr/>
        </p:nvCxnSpPr>
        <p:spPr>
          <a:xfrm>
            <a:off x="3743170" y="3841657"/>
            <a:ext cx="258360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691;p32">
            <a:extLst>
              <a:ext uri="{FF2B5EF4-FFF2-40B4-BE49-F238E27FC236}">
                <a16:creationId xmlns:a16="http://schemas.microsoft.com/office/drawing/2014/main" id="{525F81E8-C6B3-42F1-8BA1-BCD1FA06E236}"/>
              </a:ext>
            </a:extLst>
          </p:cNvPr>
          <p:cNvCxnSpPr>
            <a:cxnSpLocks/>
          </p:cNvCxnSpPr>
          <p:nvPr/>
        </p:nvCxnSpPr>
        <p:spPr>
          <a:xfrm flipV="1">
            <a:off x="6315385" y="1573216"/>
            <a:ext cx="1612382" cy="29483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686;p32">
            <a:extLst>
              <a:ext uri="{FF2B5EF4-FFF2-40B4-BE49-F238E27FC236}">
                <a16:creationId xmlns:a16="http://schemas.microsoft.com/office/drawing/2014/main" id="{4BC8EB38-EF88-42FE-B6FC-CCC5F64D79C6}"/>
              </a:ext>
            </a:extLst>
          </p:cNvPr>
          <p:cNvSpPr txBox="1">
            <a:spLocks/>
          </p:cNvSpPr>
          <p:nvPr/>
        </p:nvSpPr>
        <p:spPr>
          <a:xfrm>
            <a:off x="7867527" y="2681893"/>
            <a:ext cx="10641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1200" dirty="0"/>
              <a:t>Container</a:t>
            </a:r>
          </a:p>
        </p:txBody>
      </p:sp>
      <p:sp>
        <p:nvSpPr>
          <p:cNvPr id="54" name="Google Shape;686;p32">
            <a:extLst>
              <a:ext uri="{FF2B5EF4-FFF2-40B4-BE49-F238E27FC236}">
                <a16:creationId xmlns:a16="http://schemas.microsoft.com/office/drawing/2014/main" id="{24E6398B-49F3-494C-ADC1-B8F5AF043BFC}"/>
              </a:ext>
            </a:extLst>
          </p:cNvPr>
          <p:cNvSpPr txBox="1">
            <a:spLocks/>
          </p:cNvSpPr>
          <p:nvPr/>
        </p:nvSpPr>
        <p:spPr>
          <a:xfrm>
            <a:off x="7904321" y="1381559"/>
            <a:ext cx="10641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1200" dirty="0"/>
              <a:t>HEAD BAR</a:t>
            </a:r>
          </a:p>
        </p:txBody>
      </p:sp>
    </p:spTree>
    <p:extLst>
      <p:ext uri="{BB962C8B-B14F-4D97-AF65-F5344CB8AC3E}">
        <p14:creationId xmlns:p14="http://schemas.microsoft.com/office/powerpoint/2010/main" val="288077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F36B-4484-4233-8385-041EACFE8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E9246-F3F4-4515-9ACF-81DD33A5C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671" y="1577890"/>
            <a:ext cx="4292657" cy="3052725"/>
          </a:xfrm>
          <a:prstGeom prst="rect">
            <a:avLst/>
          </a:prstGeom>
        </p:spPr>
      </p:pic>
      <p:cxnSp>
        <p:nvCxnSpPr>
          <p:cNvPr id="5" name="Google Shape;694;p32">
            <a:extLst>
              <a:ext uri="{FF2B5EF4-FFF2-40B4-BE49-F238E27FC236}">
                <a16:creationId xmlns:a16="http://schemas.microsoft.com/office/drawing/2014/main" id="{53DED841-3C7E-4A94-AC67-DFB584FCC531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1113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FFD5"/>
        </a:solidFill>
        <a:effectLst/>
      </p:bgPr>
    </p:bg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40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RESOURCES</a:t>
            </a:r>
            <a:endParaRPr dirty="0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0061DA9-E928-44AD-AD82-5B38437CC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77" y="1526886"/>
            <a:ext cx="176362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Footlight MT Light" panose="0204060206030A020304" pitchFamily="18" charset="0"/>
                <a:ea typeface="DengXian" panose="02010600030101010101" pitchFamily="2" charset="-122"/>
                <a:cs typeface="DaunPenh" panose="01010101010101010101" pitchFamily="2" charset="0"/>
              </a:rPr>
              <a:t>Frontend Template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9" name="Picture 1">
            <a:extLst>
              <a:ext uri="{FF2B5EF4-FFF2-40B4-BE49-F238E27FC236}">
                <a16:creationId xmlns:a16="http://schemas.microsoft.com/office/drawing/2014/main" id="{F8D86EAD-63E4-4261-99DE-0589674B4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540" y="1776102"/>
            <a:ext cx="1328737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3">
            <a:extLst>
              <a:ext uri="{FF2B5EF4-FFF2-40B4-BE49-F238E27FC236}">
                <a16:creationId xmlns:a16="http://schemas.microsoft.com/office/drawing/2014/main" id="{1BFC7C7C-4FA5-471D-81B9-B4D9718CF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16" y="1805392"/>
            <a:ext cx="563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9550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ootlight MT Light" panose="0204060206030A020304" pitchFamily="18" charset="0"/>
                <a:ea typeface="DengXian" panose="02010600030101010101" pitchFamily="2" charset="-122"/>
                <a:cs typeface="DaunPenh" panose="01010101010101010101" pitchFamily="2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  <a:hlinkClick r:id="rId4"/>
              </a:rPr>
              <a:t>https://coderthemes.com/ubold/layouts/creative/dashboard-2.html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9C1F56EC-F7F6-46D2-8EB8-3B2B40D7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77" y="2319066"/>
            <a:ext cx="1720343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Footlight MT Light" panose="0204060206030A020304" pitchFamily="18" charset="0"/>
                <a:ea typeface="DengXian" panose="02010600030101010101" pitchFamily="2" charset="-122"/>
                <a:cs typeface="DaunPenh" panose="01010101010101010101" pitchFamily="2" charset="0"/>
              </a:rPr>
              <a:t>Backend Template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242EFCD5-726B-4F86-B698-4AF02E0B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702" y="3115883"/>
            <a:ext cx="129857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6">
            <a:extLst>
              <a:ext uri="{FF2B5EF4-FFF2-40B4-BE49-F238E27FC236}">
                <a16:creationId xmlns:a16="http://schemas.microsoft.com/office/drawing/2014/main" id="{BA0DEBDC-C39A-42B3-9EDF-B52F26A6A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63" y="2773334"/>
            <a:ext cx="63385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95500" algn="l"/>
              </a:tabLs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  <a:hlinkClick r:id="rId6"/>
              </a:rPr>
              <a:t>https://pixinvent.com/modern-admin-clean-bootstrap-4-dashboard-html-template/html/ltr/vertical-modern-menu-      template/index.html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6F16CE-8DD3-4049-8D2F-20BDA55243AB}"/>
              </a:ext>
            </a:extLst>
          </p:cNvPr>
          <p:cNvSpPr txBox="1"/>
          <p:nvPr/>
        </p:nvSpPr>
        <p:spPr>
          <a:xfrm>
            <a:off x="445477" y="3278086"/>
            <a:ext cx="6049107" cy="1308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2094865" algn="l"/>
              </a:tabLst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effectLst/>
                <a:latin typeface="Footlight MT Light" panose="0204060206030A020304" pitchFamily="18" charset="0"/>
                <a:ea typeface="DengXian" panose="02010600030101010101" pitchFamily="2" charset="-122"/>
                <a:cs typeface="DaunPenh" panose="01010101010101010101" pitchFamily="2" charset="0"/>
              </a:rPr>
              <a:t>Laravel Tutorial</a:t>
            </a:r>
            <a:endParaRPr lang="en-US" sz="14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094865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</a:rPr>
              <a:t> </a:t>
            </a:r>
            <a:r>
              <a:rPr lang="en-US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  <a:hlinkClick r:id="rId7"/>
              </a:rPr>
              <a:t>https://laravel.com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094865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</a:rPr>
              <a:t> </a:t>
            </a:r>
            <a:r>
              <a:rPr lang="en-US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  <a:hlinkClick r:id="rId8"/>
              </a:rPr>
              <a:t>https://www.youtube.com/watch?v=EU7PRmCpx-0&amp;list=PLillGF-RfqbYhQsN5WMXy6VsDMKGadrJ-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</a:rPr>
              <a:t>  </a:t>
            </a:r>
            <a:r>
              <a:rPr lang="en-US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  <a:hlinkClick r:id="rId9"/>
              </a:rPr>
              <a:t>https://www.tutorialspoint.com/laravel/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DaunPenh" panose="01010101010101010101" pitchFamily="2" charset="0"/>
            </a:endParaRPr>
          </a:p>
        </p:txBody>
      </p:sp>
      <p:pic>
        <p:nvPicPr>
          <p:cNvPr id="13" name="Picture 12" descr="A picture containing gear, metalware&#10;&#10;Description generated with very high confidence">
            <a:extLst>
              <a:ext uri="{FF2B5EF4-FFF2-40B4-BE49-F238E27FC236}">
                <a16:creationId xmlns:a16="http://schemas.microsoft.com/office/drawing/2014/main" id="{B03D1FFF-A76B-4E7B-89EB-4D0BA88C50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410" y="1161627"/>
            <a:ext cx="2248787" cy="354598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THANKS!</a:t>
            </a:r>
            <a:endParaRPr dirty="0"/>
          </a:p>
        </p:txBody>
      </p:sp>
      <p:sp>
        <p:nvSpPr>
          <p:cNvPr id="1123" name="Google Shape;1123;p38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latin typeface="Bell MT" panose="02020503060305020303" pitchFamily="18" charset="0"/>
              </a:rPr>
              <a:t>Does anyone have any question?</a:t>
            </a:r>
            <a:endParaRPr sz="2400" dirty="0">
              <a:latin typeface="Bell MT" panose="020205030603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uFill>
                  <a:noFill/>
                </a:uFill>
                <a:hlinkClick r:id="rId3"/>
              </a:rPr>
              <a:t>addyouremail@freepik.com</a:t>
            </a:r>
            <a:endParaRPr sz="1000" dirty="0"/>
          </a:p>
        </p:txBody>
      </p:sp>
      <p:pic>
        <p:nvPicPr>
          <p:cNvPr id="2" name="Picture 4" descr="3d People - Man, Person Holding Thank You Board. Stock Photo, Picture And  Royalty Free Image. Image 20489828.">
            <a:extLst>
              <a:ext uri="{FF2B5EF4-FFF2-40B4-BE49-F238E27FC236}">
                <a16:creationId xmlns:a16="http://schemas.microsoft.com/office/drawing/2014/main" id="{26096AD6-41C6-4CC6-8323-BFB7BB727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59" y="1114917"/>
            <a:ext cx="3345994" cy="291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6215826" y="881112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PROJECT</a:t>
            </a:r>
            <a:endParaRPr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PROPOSAL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412616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535780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544644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551214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526612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661329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192417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354241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291895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357873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811714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388165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388165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388165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3881658" y="251791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388165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388165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388165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388165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194557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194557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194557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399625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244831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347171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677246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191193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449290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1144837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427284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522638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263015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579789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310844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1179989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5438455" y="1666330"/>
            <a:ext cx="1172060" cy="734965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499971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521568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564709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609435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579024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524625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612807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551060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607883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2719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14484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90448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108781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240201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7755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228492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1058503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1518991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968977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999643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909518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1377948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167815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321846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427284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485048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1393929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1488661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1488661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1488661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584680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322611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337128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794894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1398512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582386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794894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205710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273712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1039403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533335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631392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1455044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81325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1455044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509650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205604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530541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570276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557632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576274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566647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575511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553812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53812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1364895" y="435067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1471841" y="455466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672663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82088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956884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1198322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89971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208004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568939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A8868E-9BBA-4EC6-80FC-C50E14F9A4DA}"/>
              </a:ext>
            </a:extLst>
          </p:cNvPr>
          <p:cNvSpPr txBox="1"/>
          <p:nvPr/>
        </p:nvSpPr>
        <p:spPr>
          <a:xfrm>
            <a:off x="6585270" y="1594710"/>
            <a:ext cx="2644381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</a:rPr>
              <a:t>The purpose of this project is: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</a:rPr>
              <a:t>Make an easy and comfort for sellers and companies to advertise their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</a:rPr>
              <a:t>products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</a:rPr>
              <a:t>promotion.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</a:rPr>
              <a:t>Will feature all elements and functions.</a:t>
            </a:r>
          </a:p>
        </p:txBody>
      </p:sp>
      <p:sp>
        <p:nvSpPr>
          <p:cNvPr id="211" name="Google Shape;105;p20">
            <a:extLst>
              <a:ext uri="{FF2B5EF4-FFF2-40B4-BE49-F238E27FC236}">
                <a16:creationId xmlns:a16="http://schemas.microsoft.com/office/drawing/2014/main" id="{C01C768C-210B-4FA3-8277-7EAF3ED6C79C}"/>
              </a:ext>
            </a:extLst>
          </p:cNvPr>
          <p:cNvSpPr txBox="1">
            <a:spLocks/>
          </p:cNvSpPr>
          <p:nvPr/>
        </p:nvSpPr>
        <p:spPr>
          <a:xfrm>
            <a:off x="5438455" y="1772621"/>
            <a:ext cx="1172647" cy="37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800" dirty="0">
                <a:solidFill>
                  <a:schemeClr val="accent1"/>
                </a:solidFill>
              </a:rPr>
              <a:t>LARAVEL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TABLE OF CONTENTS</a:t>
            </a:r>
            <a:endParaRPr dirty="0"/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563996" y="22390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About the Project</a:t>
            </a:r>
            <a:endParaRPr dirty="0"/>
          </a:p>
        </p:txBody>
      </p:sp>
      <p:sp>
        <p:nvSpPr>
          <p:cNvPr id="228" name="Google Shape;228;p21"/>
          <p:cNvSpPr txBox="1">
            <a:spLocks noGrp="1"/>
          </p:cNvSpPr>
          <p:nvPr>
            <p:ph type="ctrTitle" idx="17"/>
          </p:nvPr>
        </p:nvSpPr>
        <p:spPr>
          <a:xfrm>
            <a:off x="643488" y="311804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Major Requirements</a:t>
            </a:r>
            <a:endParaRPr dirty="0"/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643488" y="400403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Project Goals</a:t>
            </a:r>
            <a:endParaRPr dirty="0"/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6504004" y="22390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Sneak Peek</a:t>
            </a:r>
            <a:endParaRPr dirty="0"/>
          </a:p>
        </p:txBody>
      </p:sp>
      <p:sp>
        <p:nvSpPr>
          <p:cNvPr id="231" name="Google Shape;231;p21"/>
          <p:cNvSpPr txBox="1">
            <a:spLocks noGrp="1"/>
          </p:cNvSpPr>
          <p:nvPr>
            <p:ph type="ctrTitle" idx="20"/>
          </p:nvPr>
        </p:nvSpPr>
        <p:spPr>
          <a:xfrm>
            <a:off x="6504004" y="311804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Demo</a:t>
            </a:r>
            <a:endParaRPr dirty="0"/>
          </a:p>
        </p:txBody>
      </p:sp>
      <p:sp>
        <p:nvSpPr>
          <p:cNvPr id="233" name="Google Shape;233;p21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1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5" name="Google Shape;235;p21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1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21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5" name="Google Shape;245;p21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21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572000" y="1737500"/>
            <a:ext cx="4770099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OUR WEB APPLICATION</a:t>
            </a:r>
            <a:endParaRPr sz="30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695600" y="2571749"/>
            <a:ext cx="4349350" cy="2011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Bell MT" panose="02020503060305020303" pitchFamily="18" charset="0"/>
              </a:rPr>
              <a:t>We make sure that our clients will meet their target customer by promote their products on our web application.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Bell MT" panose="02020503060305020303" pitchFamily="18" charset="0"/>
              </a:rPr>
              <a:t>We provide an easy, fast, save money and time for customer when they choose our website</a:t>
            </a:r>
            <a:endParaRPr sz="1400" dirty="0">
              <a:latin typeface="Bell MT" panose="02020503060305020303" pitchFamily="18" charset="0"/>
            </a:endParaRPr>
          </a:p>
        </p:txBody>
      </p:sp>
      <p:cxnSp>
        <p:nvCxnSpPr>
          <p:cNvPr id="260" name="Google Shape;260;p22"/>
          <p:cNvCxnSpPr/>
          <p:nvPr/>
        </p:nvCxnSpPr>
        <p:spPr>
          <a:xfrm>
            <a:off x="4695600" y="2225234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1" name="Google Shape;261;p22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2" name="Google Shape;262;p22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99050" y="3192350"/>
            <a:ext cx="434935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PROMOTION ADS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WE ARE WORKING ON</a:t>
            </a:r>
            <a:endParaRPr/>
          </a:p>
        </p:txBody>
      </p:sp>
      <p:sp>
        <p:nvSpPr>
          <p:cNvPr id="272" name="Google Shape;272;p23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secure your data</a:t>
            </a:r>
            <a:endParaRPr dirty="0"/>
          </a:p>
        </p:txBody>
      </p:sp>
      <p:sp>
        <p:nvSpPr>
          <p:cNvPr id="273" name="Google Shape;273;p23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Fast, save time and save money</a:t>
            </a:r>
            <a:endParaRPr dirty="0"/>
          </a:p>
        </p:txBody>
      </p:sp>
      <p:sp>
        <p:nvSpPr>
          <p:cNvPr id="274" name="Google Shape;274;p23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Clients can access to create their products</a:t>
            </a:r>
            <a:endParaRPr dirty="0"/>
          </a:p>
        </p:txBody>
      </p:sp>
      <p:sp>
        <p:nvSpPr>
          <p:cNvPr id="275" name="Google Shape;275;p23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SECURE</a:t>
            </a:r>
            <a:endParaRPr/>
          </a:p>
        </p:txBody>
      </p:sp>
      <p:sp>
        <p:nvSpPr>
          <p:cNvPr id="276" name="Google Shape;276;p23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FAST AND RELIABLE</a:t>
            </a:r>
            <a:endParaRPr dirty="0"/>
          </a:p>
        </p:txBody>
      </p:sp>
      <p:sp>
        <p:nvSpPr>
          <p:cNvPr id="277" name="Google Shape;277;p23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ACCESSIBLE</a:t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23"/>
          <p:cNvGrpSpPr/>
          <p:nvPr/>
        </p:nvGrpSpPr>
        <p:grpSpPr>
          <a:xfrm>
            <a:off x="4081142" y="2083606"/>
            <a:ext cx="994978" cy="830447"/>
            <a:chOff x="6666900" y="628300"/>
            <a:chExt cx="5236725" cy="4370775"/>
          </a:xfrm>
        </p:grpSpPr>
        <p:sp>
          <p:nvSpPr>
            <p:cNvPr id="280" name="Google Shape;280;p23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23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84" name="Google Shape;284;p23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23"/>
          <p:cNvSpPr/>
          <p:nvPr/>
        </p:nvSpPr>
        <p:spPr>
          <a:xfrm>
            <a:off x="1609000" y="222185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ABOUT THE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Front-End with all kinds of products with category,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Back-end for clients store their private data (users..).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With CRUD, clients can create, edit, see, and delete their product.</a:t>
            </a:r>
          </a:p>
        </p:txBody>
      </p:sp>
      <p:cxnSp>
        <p:nvCxnSpPr>
          <p:cNvPr id="294" name="Google Shape;294;p24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24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4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4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4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4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4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4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4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4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4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4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4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4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4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4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4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2" name="Google Shape;342;p24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3" name="Google Shape;343;p24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5" name="Google Shape;345;p24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46" name="Google Shape;346;p24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4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1" name="Google Shape;351;p24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24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56" name="Google Shape;356;p24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24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2" name="Google Shape;362;p24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7" name="Google Shape;397;p26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8" name="Google Shape;398;p26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NOW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POOR DESIGN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1" name="Google Shape;401;p26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LACK OF ADAPTABILITY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2" name="Google Shape;402;p26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PROGRAMMING MISTAKES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03" name="Google Shape;403;p26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26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08" name="Google Shape;408;p26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09" name="Google Shape;409;p26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2" name="Google Shape;412;p26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3" name="Google Shape;413;p26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5" name="Google Shape;415;p26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6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6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6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6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3" name="Google Shape;423;p26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4" name="Google Shape;424;p26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6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6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6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6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6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MAJOR REQUIREMENTS</a:t>
            </a:r>
            <a:endParaRPr dirty="0"/>
          </a:p>
        </p:txBody>
      </p:sp>
      <p:sp>
        <p:nvSpPr>
          <p:cNvPr id="561" name="Google Shape;561;p28"/>
          <p:cNvSpPr txBox="1">
            <a:spLocks noGrp="1"/>
          </p:cNvSpPr>
          <p:nvPr>
            <p:ph type="subTitle" idx="2"/>
          </p:nvPr>
        </p:nvSpPr>
        <p:spPr>
          <a:xfrm>
            <a:off x="3961254" y="3639800"/>
            <a:ext cx="1642377" cy="463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lt1"/>
                </a:solidFill>
              </a:rPr>
              <a:t>More ideas and creatives</a:t>
            </a:r>
            <a:endParaRPr sz="900" dirty="0"/>
          </a:p>
        </p:txBody>
      </p:sp>
      <p:sp>
        <p:nvSpPr>
          <p:cNvPr id="562" name="Google Shape;562;p28"/>
          <p:cNvSpPr txBox="1">
            <a:spLocks noGrp="1"/>
          </p:cNvSpPr>
          <p:nvPr>
            <p:ph type="subTitle" idx="3"/>
          </p:nvPr>
        </p:nvSpPr>
        <p:spPr>
          <a:xfrm>
            <a:off x="1936387" y="3619724"/>
            <a:ext cx="1394100" cy="922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Knowledge still in limit</a:t>
            </a:r>
            <a:endParaRPr dirty="0"/>
          </a:p>
        </p:txBody>
      </p:sp>
      <p:sp>
        <p:nvSpPr>
          <p:cNvPr id="564" name="Google Shape;564;p28"/>
          <p:cNvSpPr txBox="1">
            <a:spLocks noGrp="1"/>
          </p:cNvSpPr>
          <p:nvPr>
            <p:ph type="ctrTitle" idx="4"/>
          </p:nvPr>
        </p:nvSpPr>
        <p:spPr>
          <a:xfrm>
            <a:off x="3671430" y="349798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INFORMATION</a:t>
            </a:r>
            <a:endParaRPr sz="900"/>
          </a:p>
        </p:txBody>
      </p:sp>
      <p:sp>
        <p:nvSpPr>
          <p:cNvPr id="565" name="Google Shape;565;p28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Design</a:t>
            </a:r>
            <a:endParaRPr dirty="0"/>
          </a:p>
        </p:txBody>
      </p:sp>
      <p:sp>
        <p:nvSpPr>
          <p:cNvPr id="566" name="Google Shape;566;p28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8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8"/>
          <p:cNvSpPr/>
          <p:nvPr/>
        </p:nvSpPr>
        <p:spPr>
          <a:xfrm>
            <a:off x="226894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8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8"/>
          <p:cNvSpPr/>
          <p:nvPr/>
        </p:nvSpPr>
        <p:spPr>
          <a:xfrm>
            <a:off x="3941291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8"/>
          <p:cNvSpPr/>
          <p:nvPr/>
        </p:nvSpPr>
        <p:spPr>
          <a:xfrm>
            <a:off x="413836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8"/>
          <p:cNvSpPr/>
          <p:nvPr/>
        </p:nvSpPr>
        <p:spPr>
          <a:xfrm>
            <a:off x="4638205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8"/>
          <p:cNvSpPr/>
          <p:nvPr/>
        </p:nvSpPr>
        <p:spPr>
          <a:xfrm>
            <a:off x="4295350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8"/>
          <p:cNvSpPr/>
          <p:nvPr/>
        </p:nvSpPr>
        <p:spPr>
          <a:xfrm>
            <a:off x="4204044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8"/>
          <p:cNvSpPr/>
          <p:nvPr/>
        </p:nvSpPr>
        <p:spPr>
          <a:xfrm>
            <a:off x="4511430" y="2174113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588;p28">
            <a:extLst>
              <a:ext uri="{FF2B5EF4-FFF2-40B4-BE49-F238E27FC236}">
                <a16:creationId xmlns:a16="http://schemas.microsoft.com/office/drawing/2014/main" id="{CBD8014E-D2CA-492D-8300-BD2478AD1C92}"/>
              </a:ext>
            </a:extLst>
          </p:cNvPr>
          <p:cNvGrpSpPr/>
          <p:nvPr/>
        </p:nvGrpSpPr>
        <p:grpSpPr>
          <a:xfrm>
            <a:off x="2473772" y="2172243"/>
            <a:ext cx="317750" cy="317849"/>
            <a:chOff x="1191425" y="238125"/>
            <a:chExt cx="5217575" cy="5219200"/>
          </a:xfrm>
        </p:grpSpPr>
        <p:sp>
          <p:nvSpPr>
            <p:cNvPr id="41" name="Google Shape;589;p28">
              <a:extLst>
                <a:ext uri="{FF2B5EF4-FFF2-40B4-BE49-F238E27FC236}">
                  <a16:creationId xmlns:a16="http://schemas.microsoft.com/office/drawing/2014/main" id="{A4F6BEFD-9590-4FE6-8952-43D2D0A96F94}"/>
                </a:ext>
              </a:extLst>
            </p:cNvPr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0;p28">
              <a:extLst>
                <a:ext uri="{FF2B5EF4-FFF2-40B4-BE49-F238E27FC236}">
                  <a16:creationId xmlns:a16="http://schemas.microsoft.com/office/drawing/2014/main" id="{7736113B-82B8-47B5-9861-ADBD0C13CAE4}"/>
                </a:ext>
              </a:extLst>
            </p:cNvPr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1;p28">
              <a:extLst>
                <a:ext uri="{FF2B5EF4-FFF2-40B4-BE49-F238E27FC236}">
                  <a16:creationId xmlns:a16="http://schemas.microsoft.com/office/drawing/2014/main" id="{BEE277BD-5783-4F24-BE2C-1ACE4564D3F4}"/>
                </a:ext>
              </a:extLst>
            </p:cNvPr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2;p28">
              <a:extLst>
                <a:ext uri="{FF2B5EF4-FFF2-40B4-BE49-F238E27FC236}">
                  <a16:creationId xmlns:a16="http://schemas.microsoft.com/office/drawing/2014/main" id="{66C92628-4532-4101-BA16-779C211CD949}"/>
                </a:ext>
              </a:extLst>
            </p:cNvPr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3;p28">
              <a:extLst>
                <a:ext uri="{FF2B5EF4-FFF2-40B4-BE49-F238E27FC236}">
                  <a16:creationId xmlns:a16="http://schemas.microsoft.com/office/drawing/2014/main" id="{6D1A0C06-518F-4E22-850C-6F447D917181}"/>
                </a:ext>
              </a:extLst>
            </p:cNvPr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94;p28">
              <a:extLst>
                <a:ext uri="{FF2B5EF4-FFF2-40B4-BE49-F238E27FC236}">
                  <a16:creationId xmlns:a16="http://schemas.microsoft.com/office/drawing/2014/main" id="{0BDB06A2-7794-4E99-85B9-A042A96C298F}"/>
                </a:ext>
              </a:extLst>
            </p:cNvPr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 descr="A picture containing gear, metalware&#10;&#10;Description generated with very high confidence">
            <a:extLst>
              <a:ext uri="{FF2B5EF4-FFF2-40B4-BE49-F238E27FC236}">
                <a16:creationId xmlns:a16="http://schemas.microsoft.com/office/drawing/2014/main" id="{E8C7167C-7C32-472F-9B3F-805F58E38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98" y="1312480"/>
            <a:ext cx="2248787" cy="35459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0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0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OUR GOALS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9" name="Google Shape;619;p30"/>
          <p:cNvSpPr txBox="1">
            <a:spLocks noGrp="1"/>
          </p:cNvSpPr>
          <p:nvPr>
            <p:ph type="subTitle" idx="1"/>
          </p:nvPr>
        </p:nvSpPr>
        <p:spPr>
          <a:xfrm>
            <a:off x="3874944" y="3523424"/>
            <a:ext cx="1394100" cy="1620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We hope our web application can reach more sellers and company which finding the place where they can promote their product.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Can stand one of promotion product in local 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0" name="Google Shape;620;p30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0"/>
          <p:cNvSpPr txBox="1">
            <a:spLocks noGrp="1"/>
          </p:cNvSpPr>
          <p:nvPr>
            <p:ph type="subTitle" idx="2"/>
          </p:nvPr>
        </p:nvSpPr>
        <p:spPr>
          <a:xfrm>
            <a:off x="6042106" y="3192124"/>
            <a:ext cx="1394100" cy="1404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E2A47"/>
                </a:solidFill>
              </a:rPr>
              <a:t>We will update and improve more about features and new idea with creative of modern world. And we will promise to stand and grow outside our local to the world</a:t>
            </a:r>
            <a:endParaRPr dirty="0"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E2A47"/>
              </a:solidFill>
            </a:endParaRPr>
          </a:p>
        </p:txBody>
      </p:sp>
      <p:sp>
        <p:nvSpPr>
          <p:cNvPr id="622" name="Google Shape;622;p30"/>
          <p:cNvSpPr txBox="1">
            <a:spLocks noGrp="1"/>
          </p:cNvSpPr>
          <p:nvPr>
            <p:ph type="subTitle" idx="3"/>
          </p:nvPr>
        </p:nvSpPr>
        <p:spPr>
          <a:xfrm>
            <a:off x="1707793" y="3891050"/>
            <a:ext cx="1398821" cy="763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For both clients and customers</a:t>
            </a:r>
            <a:endParaRPr dirty="0"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3" name="Google Shape;623;p30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POSITIONING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24" name="Google Shape;624;p30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EXPANSION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25" name="Google Shape;625;p30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USABILITY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26" name="Google Shape;626;p30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0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0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0"/>
          <p:cNvGrpSpPr/>
          <p:nvPr/>
        </p:nvGrpSpPr>
        <p:grpSpPr>
          <a:xfrm>
            <a:off x="4342178" y="1966607"/>
            <a:ext cx="459642" cy="459463"/>
            <a:chOff x="3671350" y="1353725"/>
            <a:chExt cx="1924800" cy="1924050"/>
          </a:xfrm>
        </p:grpSpPr>
        <p:sp>
          <p:nvSpPr>
            <p:cNvPr id="630" name="Google Shape;630;p30"/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30"/>
          <p:cNvGrpSpPr/>
          <p:nvPr/>
        </p:nvGrpSpPr>
        <p:grpSpPr>
          <a:xfrm>
            <a:off x="6502888" y="1657346"/>
            <a:ext cx="472533" cy="473852"/>
            <a:chOff x="1869175" y="3274825"/>
            <a:chExt cx="1567275" cy="1571650"/>
          </a:xfrm>
        </p:grpSpPr>
        <p:sp>
          <p:nvSpPr>
            <p:cNvPr id="636" name="Google Shape;636;p30"/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0"/>
          <p:cNvGrpSpPr/>
          <p:nvPr/>
        </p:nvGrpSpPr>
        <p:grpSpPr>
          <a:xfrm>
            <a:off x="2218390" y="2304852"/>
            <a:ext cx="372883" cy="543742"/>
            <a:chOff x="2070550" y="767325"/>
            <a:chExt cx="1106150" cy="1613000"/>
          </a:xfrm>
        </p:grpSpPr>
        <p:sp>
          <p:nvSpPr>
            <p:cNvPr id="640" name="Google Shape;640;p30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3" name="Google Shape;643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371</Words>
  <Application>Microsoft Office PowerPoint</Application>
  <PresentationFormat>On-screen Show (16:9)</PresentationFormat>
  <Paragraphs>101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1" baseType="lpstr">
      <vt:lpstr>Roboto Mono Regular</vt:lpstr>
      <vt:lpstr>Bell MT</vt:lpstr>
      <vt:lpstr>Footlight MT Light</vt:lpstr>
      <vt:lpstr>MV Boli</vt:lpstr>
      <vt:lpstr>Impact</vt:lpstr>
      <vt:lpstr>Roboto Light</vt:lpstr>
      <vt:lpstr>Roboto Thin</vt:lpstr>
      <vt:lpstr>DengXian</vt:lpstr>
      <vt:lpstr>Roboto Black</vt:lpstr>
      <vt:lpstr>Ink Free</vt:lpstr>
      <vt:lpstr>Arial</vt:lpstr>
      <vt:lpstr>Wingdings</vt:lpstr>
      <vt:lpstr>DaunPenh</vt:lpstr>
      <vt:lpstr>Bree Serif</vt:lpstr>
      <vt:lpstr>Calibri</vt:lpstr>
      <vt:lpstr>WEB PROPOSAL</vt:lpstr>
      <vt:lpstr>PowerPoint Presentation</vt:lpstr>
      <vt:lpstr>PROJECT PROPOSAL</vt:lpstr>
      <vt:lpstr>TABLE OF CONTENTS</vt:lpstr>
      <vt:lpstr>OUR WEB APPLICATION</vt:lpstr>
      <vt:lpstr>WHAT WE ARE WORKING ON</vt:lpstr>
      <vt:lpstr>ABOUT THE PROJECT</vt:lpstr>
      <vt:lpstr>NOW</vt:lpstr>
      <vt:lpstr>MAJOR REQUIREMENTS</vt:lpstr>
      <vt:lpstr>OUR GOALS</vt:lpstr>
      <vt:lpstr>OUR TIMELINE</vt:lpstr>
      <vt:lpstr>SNEAK PEEK</vt:lpstr>
      <vt:lpstr>PowerPoint Presentation</vt:lpstr>
      <vt:lpstr>DEMO</vt:lpstr>
      <vt:lpstr>RESOURCES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Hing Kosal</cp:lastModifiedBy>
  <cp:revision>15</cp:revision>
  <dcterms:modified xsi:type="dcterms:W3CDTF">2020-10-05T08:43:58Z</dcterms:modified>
</cp:coreProperties>
</file>