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4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13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2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5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16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18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70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5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7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0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420DB-DB90-274D-8CDF-44ECC8BE2583}" type="datetimeFigureOut">
              <a:rPr lang="fr-FR" smtClean="0"/>
              <a:t>07/11/17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05A97-6C6C-FE4C-9E4E-1522792D58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00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Protéger et partager ses productions sur internet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Thomas GARGOT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Créativité à partir du travail des « anciens »</a:t>
            </a:r>
          </a:p>
          <a:p>
            <a:r>
              <a:rPr lang="fr-FR" dirty="0" smtClean="0"/>
              <a:t>Vol, plagiat, reprises ont toujours existé</a:t>
            </a:r>
          </a:p>
          <a:p>
            <a:r>
              <a:rPr lang="fr-FR" dirty="0" smtClean="0"/>
              <a:t>Amélioration de l’accessibilité avec internet</a:t>
            </a:r>
          </a:p>
          <a:p>
            <a:r>
              <a:rPr lang="fr-FR" dirty="0" smtClean="0"/>
              <a:t>Augmentation de la marchandisation du savoir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96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89200"/>
            <a:ext cx="9144000" cy="1869092"/>
          </a:xfrm>
          <a:prstGeom prst="rect">
            <a:avLst/>
          </a:prstGeom>
        </p:spPr>
      </p:pic>
      <p:sp>
        <p:nvSpPr>
          <p:cNvPr id="5" name="Flèche vers la droite 4"/>
          <p:cNvSpPr/>
          <p:nvPr/>
        </p:nvSpPr>
        <p:spPr>
          <a:xfrm>
            <a:off x="5232045" y="1421991"/>
            <a:ext cx="2043121" cy="1412352"/>
          </a:xfrm>
          <a:prstGeom prst="rightArrow">
            <a:avLst/>
          </a:prstGeom>
          <a:gradFill>
            <a:lin ang="1440000" scaled="0"/>
          </a:gradFill>
          <a:effectLst>
            <a:outerShdw blurRad="40000" dist="23000" dir="1176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240000" rev="1908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16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libre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Amélioration à l’accès des données et productions tout en préservant les droit des auteurs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4" y="4358911"/>
            <a:ext cx="4970571" cy="14766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3507376"/>
            <a:ext cx="1699609" cy="26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99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08200"/>
            <a:ext cx="9144000" cy="263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2488803" cy="32443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8802" y="220897"/>
            <a:ext cx="4076585" cy="2773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0535" y="2880446"/>
            <a:ext cx="2498875" cy="397755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3768" y="2994871"/>
            <a:ext cx="3184909" cy="38631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8802" y="4017470"/>
            <a:ext cx="6387729" cy="284053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  <a:alpha val="38000"/>
                </a:schemeClr>
              </a:gs>
              <a:gs pos="35000">
                <a:schemeClr val="accent6">
                  <a:tint val="37000"/>
                  <a:satMod val="300000"/>
                  <a:alpha val="38000"/>
                </a:schemeClr>
              </a:gs>
              <a:gs pos="100000">
                <a:schemeClr val="accent6">
                  <a:tint val="15000"/>
                  <a:satMod val="350000"/>
                  <a:alpha val="3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98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39800"/>
            <a:ext cx="9144000" cy="49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4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0"/>
            <a:ext cx="8526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22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</Words>
  <Application>Microsoft Macintosh PowerPoint</Application>
  <PresentationFormat>Présentation à l'écran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Protéger et partager ses productions sur internet</vt:lpstr>
      <vt:lpstr>Histoire</vt:lpstr>
      <vt:lpstr>Présentation PowerPoint</vt:lpstr>
      <vt:lpstr>Accès libre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Protéger et partager ses productions sur internet</dc:title>
  <dc:creator>Thomas Gargot</dc:creator>
  <cp:lastModifiedBy>Thomas Gargot</cp:lastModifiedBy>
  <cp:revision>6</cp:revision>
  <dcterms:created xsi:type="dcterms:W3CDTF">2017-11-01T19:08:29Z</dcterms:created>
  <dcterms:modified xsi:type="dcterms:W3CDTF">2017-11-07T21:46:59Z</dcterms:modified>
</cp:coreProperties>
</file>