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AF94E22-F4F6-574C-B2FA-925A7F61E85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496" y="2608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211769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the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actually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and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ingredients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>
                <a:solidFill>
                  <a:schemeClr val="tx1"/>
                </a:solidFill>
              </a:rPr>
              <a:t>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already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feasible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tedious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>
                <a:solidFill>
                  <a:schemeClr val="tx1"/>
                </a:solidFill>
              </a:rPr>
              <a:t>I</a:t>
            </a:r>
            <a:r>
              <a:rPr lang="fr-FR" sz="4800" dirty="0" smtClean="0">
                <a:solidFill>
                  <a:schemeClr val="tx1"/>
                </a:solidFill>
              </a:rPr>
              <a:t>t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 and a </a:t>
            </a:r>
            <a:r>
              <a:rPr lang="fr-FR" sz="4800" dirty="0" err="1" smtClean="0">
                <a:solidFill>
                  <a:schemeClr val="tx1"/>
                </a:solidFill>
              </a:rPr>
              <a:t>potential</a:t>
            </a:r>
            <a:r>
              <a:rPr lang="fr-FR" sz="4800" dirty="0" smtClean="0">
                <a:solidFill>
                  <a:schemeClr val="tx1"/>
                </a:solidFill>
              </a:rPr>
              <a:t> source of </a:t>
            </a:r>
            <a:r>
              <a:rPr lang="fr-FR" sz="4800" dirty="0" err="1" smtClean="0">
                <a:solidFill>
                  <a:schemeClr val="tx1"/>
                </a:solidFill>
              </a:rPr>
              <a:t>bias</a:t>
            </a:r>
            <a:r>
              <a:rPr lang="fr-FR" sz="4800" dirty="0" smtClean="0">
                <a:solidFill>
                  <a:schemeClr val="tx1"/>
                </a:solidFill>
              </a:rPr>
              <a:t>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therapists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0580" r="20808"/>
          <a:stretch/>
        </p:blipFill>
        <p:spPr>
          <a:xfrm>
            <a:off x="45360" y="26691910"/>
            <a:ext cx="22847588" cy="199353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7352932" y="49780121"/>
            <a:ext cx="6854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potential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conflicts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of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interests</a:t>
            </a:r>
            <a:endParaRPr lang="fr-FR" sz="35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766" y="26732654"/>
            <a:ext cx="2694429" cy="269442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68069" y="26927028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389428"/>
            <a:ext cx="16862335" cy="1871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(</a:t>
            </a:r>
            <a:r>
              <a:rPr lang="fr-FR" sz="5000" dirty="0" err="1" smtClean="0"/>
              <a:t>Fig</a:t>
            </a:r>
            <a:r>
              <a:rPr lang="fr-FR" sz="5000" dirty="0" smtClean="0"/>
              <a:t> 1.)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focus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considered</a:t>
            </a:r>
            <a:r>
              <a:rPr lang="fr-FR" sz="5000" dirty="0" smtClean="0"/>
              <a:t> as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for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interactions.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 </a:t>
            </a:r>
            <a:r>
              <a:rPr lang="fr-FR" sz="5000" dirty="0" err="1" smtClean="0"/>
              <a:t>Here</a:t>
            </a:r>
            <a:r>
              <a:rPr lang="fr-FR" sz="5000" dirty="0" smtClean="0"/>
              <a:t>, </a:t>
            </a:r>
            <a:r>
              <a:rPr lang="fr-FR" sz="5000" dirty="0" err="1" smtClean="0"/>
              <a:t>we</a:t>
            </a:r>
            <a:r>
              <a:rPr lang="fr-FR" sz="5000" dirty="0" smtClean="0"/>
              <a:t> show an </a:t>
            </a:r>
            <a:r>
              <a:rPr lang="fr-FR" sz="5000" dirty="0" err="1" smtClean="0"/>
              <a:t>example</a:t>
            </a:r>
            <a:r>
              <a:rPr lang="fr-FR" sz="5000" dirty="0" smtClean="0"/>
              <a:t> of a </a:t>
            </a:r>
            <a:r>
              <a:rPr lang="fr-FR" sz="5000" dirty="0" err="1" smtClean="0"/>
              <a:t>video</a:t>
            </a:r>
            <a:r>
              <a:rPr lang="fr-FR" sz="5000" dirty="0" smtClean="0"/>
              <a:t> </a:t>
            </a:r>
            <a:r>
              <a:rPr lang="fr-FR" sz="5000" dirty="0" err="1" smtClean="0"/>
              <a:t>before</a:t>
            </a:r>
            <a:r>
              <a:rPr lang="fr-FR" sz="5000" dirty="0" smtClean="0"/>
              <a:t> and </a:t>
            </a:r>
            <a:r>
              <a:rPr lang="fr-FR" sz="5000" dirty="0" err="1" smtClean="0"/>
              <a:t>during</a:t>
            </a:r>
            <a:r>
              <a:rPr lang="fr-FR" sz="5000" dirty="0" smtClean="0"/>
              <a:t> a </a:t>
            </a:r>
            <a:r>
              <a:rPr lang="fr-FR" sz="5000" dirty="0" err="1" smtClean="0"/>
              <a:t>conflictual</a:t>
            </a:r>
            <a:r>
              <a:rPr lang="fr-FR" sz="5000" dirty="0" smtClean="0"/>
              <a:t> talk </a:t>
            </a:r>
            <a:r>
              <a:rPr lang="fr-FR" sz="5000" dirty="0" err="1" smtClean="0"/>
              <a:t>between</a:t>
            </a:r>
            <a:r>
              <a:rPr lang="fr-FR" sz="5000" dirty="0" smtClean="0"/>
              <a:t> a girl </a:t>
            </a:r>
            <a:r>
              <a:rPr lang="fr-FR" sz="5000" dirty="0" err="1" smtClean="0"/>
              <a:t>with</a:t>
            </a:r>
            <a:r>
              <a:rPr lang="fr-FR" sz="5000" dirty="0" smtClean="0"/>
              <a:t> </a:t>
            </a:r>
            <a:r>
              <a:rPr lang="fr-FR" sz="5000" dirty="0" err="1" smtClean="0"/>
              <a:t>her</a:t>
            </a:r>
            <a:r>
              <a:rPr lang="fr-FR" sz="5000" dirty="0" smtClean="0"/>
              <a:t> </a:t>
            </a:r>
            <a:r>
              <a:rPr lang="fr-FR" sz="5000" dirty="0" err="1" smtClean="0"/>
              <a:t>father</a:t>
            </a:r>
            <a:r>
              <a:rPr lang="fr-FR" sz="5000" dirty="0"/>
              <a:t> </a:t>
            </a:r>
            <a:r>
              <a:rPr lang="fr-FR" sz="5000" dirty="0" smtClean="0"/>
              <a:t>(</a:t>
            </a:r>
            <a:r>
              <a:rPr lang="fr-FR" sz="5000" dirty="0" err="1" smtClean="0"/>
              <a:t>Fig</a:t>
            </a:r>
            <a:r>
              <a:rPr lang="fr-FR" sz="5000" dirty="0" smtClean="0"/>
              <a:t> 2. </a:t>
            </a:r>
            <a:r>
              <a:rPr lang="fr-FR" sz="5000" dirty="0"/>
              <a:t>and 3</a:t>
            </a:r>
            <a:r>
              <a:rPr lang="fr-FR" sz="5000" dirty="0" smtClean="0"/>
              <a:t>.).</a:t>
            </a:r>
          </a:p>
          <a:p>
            <a:pPr algn="just"/>
            <a:endParaRPr lang="fr-FR" sz="5000" dirty="0"/>
          </a:p>
          <a:p>
            <a:pPr algn="just"/>
            <a:r>
              <a:rPr lang="fr-FR" sz="5000" dirty="0" err="1" smtClean="0"/>
              <a:t>With</a:t>
            </a:r>
            <a:r>
              <a:rPr lang="fr-FR" sz="5000" dirty="0" smtClean="0"/>
              <a:t> 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 smtClean="0"/>
              <a:t>developed</a:t>
            </a:r>
            <a:r>
              <a:rPr lang="fr-FR" sz="5000" dirty="0" smtClean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</a:t>
            </a:r>
            <a:r>
              <a:rPr lang="fr-FR" sz="5000" dirty="0" err="1" smtClean="0"/>
              <a:t>with</a:t>
            </a:r>
            <a:r>
              <a:rPr lang="fr-FR" sz="5000" dirty="0" smtClean="0"/>
              <a:t> </a:t>
            </a:r>
            <a:r>
              <a:rPr lang="fr-FR" sz="5000" dirty="0" err="1" smtClean="0"/>
              <a:t>their</a:t>
            </a:r>
            <a:r>
              <a:rPr lang="fr-FR" sz="5000" dirty="0" smtClean="0"/>
              <a:t> </a:t>
            </a:r>
            <a:r>
              <a:rPr lang="fr-FR" sz="5000" dirty="0" err="1" smtClean="0"/>
              <a:t>own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databases</a:t>
            </a:r>
            <a:r>
              <a:rPr lang="fr-FR" sz="5000" dirty="0" smtClean="0"/>
              <a:t> </a:t>
            </a:r>
            <a:r>
              <a:rPr lang="fr-FR" sz="5000" dirty="0"/>
              <a:t>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 smtClean="0">
                <a:latin typeface="Abadi MT Condensed Extra Bold"/>
                <a:cs typeface="Abadi MT Condensed Extra Bold"/>
              </a:rPr>
              <a:t>Perspectives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is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8069" y="45765448"/>
            <a:ext cx="33603104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5000" dirty="0" err="1" smtClean="0">
                <a:latin typeface="Abadi MT Condensed Extra Bold"/>
                <a:cs typeface="Abadi MT Condensed Extra Bold"/>
              </a:rPr>
              <a:t>References</a:t>
            </a:r>
            <a:endParaRPr lang="fr-FR" sz="5000" dirty="0">
              <a:latin typeface="Abadi MT Condensed Extra Bold"/>
              <a:cs typeface="Abadi MT Condensed Extra Bold"/>
            </a:endParaRPr>
          </a:p>
          <a:p>
            <a:endParaRPr lang="fr-FR" sz="3200" b="1" dirty="0" smtClean="0"/>
          </a:p>
          <a:p>
            <a:r>
              <a:rPr lang="fr-FR" sz="3200" b="1" dirty="0" err="1" smtClean="0"/>
              <a:t>Layard</a:t>
            </a:r>
            <a:r>
              <a:rPr lang="fr-FR" sz="3200" dirty="0"/>
              <a:t>, R., &amp; Clark, D. M. (2014). </a:t>
            </a:r>
            <a:r>
              <a:rPr lang="fr-FR" sz="3200" i="1" dirty="0" err="1"/>
              <a:t>Thrive</a:t>
            </a:r>
            <a:r>
              <a:rPr lang="fr-FR" sz="3200" i="1" dirty="0"/>
              <a:t>: The power of </a:t>
            </a:r>
            <a:r>
              <a:rPr lang="fr-FR" sz="3200" i="1" dirty="0" err="1"/>
              <a:t>evidence-based</a:t>
            </a:r>
            <a:r>
              <a:rPr lang="fr-FR" sz="3200" i="1" dirty="0"/>
              <a:t> </a:t>
            </a:r>
            <a:r>
              <a:rPr lang="fr-FR" sz="3200" i="1" dirty="0" err="1"/>
              <a:t>psychological</a:t>
            </a:r>
            <a:r>
              <a:rPr lang="fr-FR" sz="3200" i="1" dirty="0"/>
              <a:t> </a:t>
            </a:r>
            <a:r>
              <a:rPr lang="fr-FR" sz="3200" i="1" dirty="0" err="1"/>
              <a:t>therapies</a:t>
            </a:r>
            <a:r>
              <a:rPr lang="fr-FR" sz="3200" dirty="0"/>
              <a:t>. </a:t>
            </a:r>
            <a:r>
              <a:rPr lang="fr-FR" sz="3200" dirty="0" err="1"/>
              <a:t>Penguin</a:t>
            </a:r>
            <a:r>
              <a:rPr lang="fr-FR" sz="3200" dirty="0"/>
              <a:t> UK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r>
              <a:rPr lang="fr-FR" sz="3200" b="1" dirty="0" err="1"/>
              <a:t>Moyers</a:t>
            </a:r>
            <a:r>
              <a:rPr lang="fr-FR" sz="3200" dirty="0"/>
              <a:t>, </a:t>
            </a:r>
            <a:r>
              <a:rPr lang="fr-FR" sz="3200" dirty="0" err="1"/>
              <a:t>T</a:t>
            </a:r>
            <a:r>
              <a:rPr lang="fr-FR" sz="3200" dirty="0"/>
              <a:t>. B., J. K. Manuel, and D. Ernst. "</a:t>
            </a:r>
            <a:r>
              <a:rPr lang="fr-FR" sz="3200" dirty="0" err="1"/>
              <a:t>Motivational</a:t>
            </a:r>
            <a:r>
              <a:rPr lang="fr-FR" sz="3200" dirty="0"/>
              <a:t> </a:t>
            </a:r>
            <a:r>
              <a:rPr lang="fr-FR" sz="3200" dirty="0" err="1"/>
              <a:t>Interviewing</a:t>
            </a:r>
            <a:r>
              <a:rPr lang="fr-FR" sz="3200" dirty="0"/>
              <a:t> </a:t>
            </a:r>
            <a:r>
              <a:rPr lang="fr-FR" sz="3200" dirty="0" err="1"/>
              <a:t>Treatment</a:t>
            </a:r>
            <a:r>
              <a:rPr lang="fr-FR" sz="3200" dirty="0"/>
              <a:t> </a:t>
            </a:r>
            <a:r>
              <a:rPr lang="fr-FR" sz="3200" dirty="0" err="1"/>
              <a:t>Integrity</a:t>
            </a:r>
            <a:r>
              <a:rPr lang="fr-FR" sz="3200" dirty="0"/>
              <a:t> </a:t>
            </a:r>
            <a:r>
              <a:rPr lang="fr-FR" sz="3200" dirty="0" err="1"/>
              <a:t>Coding</a:t>
            </a:r>
            <a:r>
              <a:rPr lang="fr-FR" sz="3200" dirty="0"/>
              <a:t> </a:t>
            </a:r>
            <a:r>
              <a:rPr lang="fr-FR" sz="3200" dirty="0" err="1"/>
              <a:t>Manual</a:t>
            </a:r>
            <a:r>
              <a:rPr lang="fr-FR" sz="3200" dirty="0"/>
              <a:t> 4.1</a:t>
            </a:r>
            <a:r>
              <a:rPr lang="fr-FR" sz="3200" dirty="0" smtClean="0"/>
              <a:t>."  </a:t>
            </a:r>
            <a:r>
              <a:rPr lang="fr-FR" sz="3200" dirty="0"/>
              <a:t>(2014)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3200" b="1" dirty="0" smtClean="0"/>
              <a:t>Ramseyer</a:t>
            </a:r>
            <a:r>
              <a:rPr lang="fr-FR" sz="3200" dirty="0"/>
              <a:t>, Fabian, et Wolfgang </a:t>
            </a:r>
            <a:r>
              <a:rPr lang="fr-FR" sz="3200" dirty="0" err="1"/>
              <a:t>Tschacher</a:t>
            </a:r>
            <a:r>
              <a:rPr lang="fr-FR" sz="3200" dirty="0"/>
              <a:t>. « </a:t>
            </a:r>
            <a:r>
              <a:rPr lang="fr-FR" sz="3200" dirty="0" err="1"/>
              <a:t>Nonverbal</a:t>
            </a:r>
            <a:r>
              <a:rPr lang="fr-FR" sz="3200" dirty="0"/>
              <a:t> </a:t>
            </a:r>
            <a:r>
              <a:rPr lang="fr-FR" sz="3200" dirty="0" err="1"/>
              <a:t>synchrony</a:t>
            </a:r>
            <a:r>
              <a:rPr lang="fr-FR" sz="3200" dirty="0"/>
              <a:t> in </a:t>
            </a:r>
            <a:r>
              <a:rPr lang="fr-FR" sz="3200" dirty="0" err="1"/>
              <a:t>psychotherapy</a:t>
            </a:r>
            <a:r>
              <a:rPr lang="fr-FR" sz="3200" dirty="0"/>
              <a:t>: </a:t>
            </a:r>
            <a:r>
              <a:rPr lang="fr-FR" sz="3200" dirty="0" err="1"/>
              <a:t>Coordinated</a:t>
            </a:r>
            <a:r>
              <a:rPr lang="fr-FR" sz="3200" dirty="0"/>
              <a:t> body </a:t>
            </a:r>
            <a:r>
              <a:rPr lang="fr-FR" sz="3200" dirty="0" err="1"/>
              <a:t>movement</a:t>
            </a:r>
            <a:r>
              <a:rPr lang="fr-FR" sz="3200" dirty="0"/>
              <a:t> </a:t>
            </a:r>
            <a:r>
              <a:rPr lang="fr-FR" sz="3200" dirty="0" err="1"/>
              <a:t>reflects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quality</a:t>
            </a:r>
            <a:r>
              <a:rPr lang="fr-FR" sz="3200" dirty="0"/>
              <a:t> and </a:t>
            </a:r>
            <a:r>
              <a:rPr lang="fr-FR" sz="3200" dirty="0" err="1"/>
              <a:t>outcome</a:t>
            </a:r>
            <a:r>
              <a:rPr lang="fr-FR" sz="3200" dirty="0"/>
              <a:t> ». </a:t>
            </a:r>
            <a:r>
              <a:rPr lang="fr-FR" sz="3200" i="1" dirty="0"/>
              <a:t>Journal of Consulting and </a:t>
            </a:r>
            <a:r>
              <a:rPr lang="fr-FR" sz="3200" i="1" dirty="0" err="1"/>
              <a:t>Clinical</a:t>
            </a:r>
            <a:r>
              <a:rPr lang="fr-FR" sz="3200" i="1" dirty="0"/>
              <a:t> </a:t>
            </a:r>
            <a:r>
              <a:rPr lang="fr-FR" sz="3200" i="1" dirty="0" err="1"/>
              <a:t>Psychology</a:t>
            </a:r>
            <a:r>
              <a:rPr lang="fr-FR" sz="3200" dirty="0"/>
              <a:t> 79.3 (2011): 284‑295</a:t>
            </a:r>
            <a:r>
              <a:rPr lang="fr-FR" sz="3200" dirty="0" smtClean="0"/>
              <a:t>.</a:t>
            </a:r>
            <a:endParaRPr lang="fr-FR" sz="3200" dirty="0"/>
          </a:p>
          <a:p>
            <a:endParaRPr lang="fr-FR" sz="3200" dirty="0" smtClean="0"/>
          </a:p>
          <a:p>
            <a:r>
              <a:rPr lang="fr-FR" sz="3200" b="1" dirty="0" err="1"/>
              <a:t>Varni</a:t>
            </a:r>
            <a:r>
              <a:rPr lang="fr-FR" sz="3200" dirty="0"/>
              <a:t>, G., et al. "</a:t>
            </a:r>
            <a:r>
              <a:rPr lang="fr-FR" sz="3200" dirty="0" err="1"/>
              <a:t>SyncPy</a:t>
            </a:r>
            <a:r>
              <a:rPr lang="fr-FR" sz="3200" dirty="0"/>
              <a:t>: a </a:t>
            </a:r>
            <a:r>
              <a:rPr lang="fr-FR" sz="3200" dirty="0" err="1"/>
              <a:t>Unified</a:t>
            </a:r>
            <a:r>
              <a:rPr lang="fr-FR" sz="3200" dirty="0"/>
              <a:t> Open-source </a:t>
            </a:r>
            <a:r>
              <a:rPr lang="fr-FR" sz="3200" dirty="0" err="1"/>
              <a:t>Analytic</a:t>
            </a:r>
            <a:r>
              <a:rPr lang="fr-FR" sz="3200" dirty="0"/>
              <a:t> Library for </a:t>
            </a:r>
            <a:r>
              <a:rPr lang="fr-FR" sz="3200" dirty="0" err="1"/>
              <a:t>Synchrony</a:t>
            </a:r>
            <a:r>
              <a:rPr lang="fr-FR" sz="3200" dirty="0"/>
              <a:t>." </a:t>
            </a:r>
            <a:r>
              <a:rPr lang="fr-FR" sz="3200" i="1" dirty="0" err="1"/>
              <a:t>Proceedings</a:t>
            </a:r>
            <a:r>
              <a:rPr lang="fr-FR" sz="3200" i="1" dirty="0"/>
              <a:t> of the 1st Workshop on </a:t>
            </a:r>
            <a:r>
              <a:rPr lang="fr-FR" sz="3200" i="1" dirty="0" err="1"/>
              <a:t>Modeling</a:t>
            </a:r>
            <a:r>
              <a:rPr lang="fr-FR" sz="3200" i="1" dirty="0"/>
              <a:t> </a:t>
            </a:r>
            <a:r>
              <a:rPr lang="fr-FR" sz="3200" i="1" dirty="0" err="1"/>
              <a:t>INTERPERsonal</a:t>
            </a:r>
            <a:r>
              <a:rPr lang="fr-FR" sz="3200" i="1" dirty="0"/>
              <a:t> </a:t>
            </a:r>
            <a:r>
              <a:rPr lang="fr-FR" sz="3200" i="1" dirty="0" err="1"/>
              <a:t>SynchrONy</a:t>
            </a:r>
            <a:r>
              <a:rPr lang="fr-FR" sz="3200" i="1" dirty="0"/>
              <a:t> And </a:t>
            </a:r>
            <a:r>
              <a:rPr lang="fr-FR" sz="3200" i="1" dirty="0" err="1"/>
              <a:t>infLuence</a:t>
            </a:r>
            <a:r>
              <a:rPr lang="fr-FR" sz="3200" dirty="0"/>
              <a:t>. ACM, 2015.</a:t>
            </a:r>
          </a:p>
          <a:p>
            <a:endParaRPr lang="fr-FR" sz="3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706271" y="37128745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2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642218" y="38447856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3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22802242" y="28257532"/>
            <a:ext cx="11314502" cy="17742426"/>
            <a:chOff x="22892948" y="27098905"/>
            <a:chExt cx="11314502" cy="17742426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892948" y="36355454"/>
              <a:ext cx="11314502" cy="848587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892948" y="28268456"/>
              <a:ext cx="11048584" cy="8286438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24993676" y="36554894"/>
              <a:ext cx="7121656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fr-FR" sz="7000" dirty="0" smtClean="0">
                  <a:latin typeface="Abadi MT Condensed Extra Bold"/>
                  <a:cs typeface="Abadi MT Condensed Extra Bold"/>
                </a:rPr>
                <a:t>3.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Synchrony</a:t>
              </a:r>
              <a:r>
                <a:rPr lang="fr-FR" sz="7000" dirty="0" smtClean="0">
                  <a:latin typeface="Abadi MT Condensed Extra Bold"/>
                  <a:cs typeface="Abadi MT Condensed Extra Bold"/>
                </a:rPr>
                <a:t> score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4221962" y="28550282"/>
              <a:ext cx="9526207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dirty="0" smtClean="0">
                  <a:latin typeface="Abadi MT Condensed Extra Bold"/>
                  <a:cs typeface="Abadi MT Condensed Extra Bold"/>
                </a:rPr>
                <a:t>2. Motion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history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3449393" y="27098905"/>
              <a:ext cx="10401551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Example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on a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conflict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video</a:t>
              </a:r>
              <a:endParaRPr lang="fr-FR" sz="7000" u="sng" dirty="0">
                <a:latin typeface="Abadi MT Condensed Extra Bold"/>
                <a:cs typeface="Abadi MT Condensed Extra Bold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7410195" y="25953246"/>
            <a:ext cx="6698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7000" dirty="0" smtClean="0">
                <a:latin typeface="Abadi MT Condensed Extra Bold"/>
                <a:cs typeface="Abadi MT Condensed Extra Bold"/>
              </a:rPr>
              <a:t>1. </a:t>
            </a:r>
            <a:r>
              <a:rPr lang="fr-FR" sz="7000" dirty="0" err="1" smtClean="0">
                <a:latin typeface="Abadi MT Condensed Extra Bold"/>
                <a:cs typeface="Abadi MT Condensed Extra Bold"/>
              </a:rPr>
              <a:t>Procedure</a:t>
            </a:r>
            <a:endParaRPr lang="fr-FR" sz="7000" dirty="0">
              <a:latin typeface="Abadi MT Condensed Extra Bold"/>
              <a:cs typeface="Abadi MT Condensed Extra Bol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529" y="27989537"/>
            <a:ext cx="4339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latin typeface="Abadi MT Condensed Extra Bold"/>
                <a:cs typeface="Abadi MT Condensed Extra Bold"/>
              </a:rPr>
              <a:t>http://</a:t>
            </a:r>
            <a:r>
              <a:rPr lang="fr-FR" sz="4000" dirty="0" err="1">
                <a:latin typeface="Abadi MT Condensed Extra Bold"/>
                <a:cs typeface="Abadi MT Condensed Extra Bold"/>
              </a:rPr>
              <a:t>bit.ly</a:t>
            </a:r>
            <a:r>
              <a:rPr lang="fr-FR" sz="4000" dirty="0">
                <a:latin typeface="Abadi MT Condensed Extra Bold"/>
                <a:cs typeface="Abadi MT Condensed Extra Bold"/>
              </a:rPr>
              <a:t>/</a:t>
            </a:r>
            <a:r>
              <a:rPr lang="fr-FR" sz="4000" dirty="0" err="1">
                <a:latin typeface="Abadi MT Condensed Extra Bold"/>
                <a:cs typeface="Abadi MT Condensed Extra Bold"/>
              </a:rPr>
              <a:t>syncpsy</a:t>
            </a:r>
            <a:endParaRPr lang="fr-FR" sz="40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582</Words>
  <Application>Microsoft Macintosh PowerPoint</Application>
  <PresentationFormat>Personnalisé</PresentationFormat>
  <Paragraphs>42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42</cp:revision>
  <dcterms:created xsi:type="dcterms:W3CDTF">2016-05-09T19:49:57Z</dcterms:created>
  <dcterms:modified xsi:type="dcterms:W3CDTF">2016-06-08T21:39:01Z</dcterms:modified>
</cp:coreProperties>
</file>