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" d="100"/>
          <a:sy n="19" d="100"/>
        </p:scale>
        <p:origin x="-2048" y="-80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13/05/16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211769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the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ingredients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>
                <a:solidFill>
                  <a:schemeClr val="tx1"/>
                </a:solidFill>
              </a:rPr>
              <a:t>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, to guide </a:t>
            </a:r>
            <a:r>
              <a:rPr lang="fr-FR" sz="4800" dirty="0" err="1" smtClean="0">
                <a:solidFill>
                  <a:schemeClr val="tx1"/>
                </a:solidFill>
              </a:rPr>
              <a:t>him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691910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766" y="26732654"/>
            <a:ext cx="2694429" cy="269442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68069" y="26261023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389428"/>
            <a:ext cx="16862335" cy="2025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(</a:t>
            </a:r>
            <a:r>
              <a:rPr lang="fr-FR" sz="5000" dirty="0" err="1" smtClean="0"/>
              <a:t>Fig</a:t>
            </a:r>
            <a:r>
              <a:rPr lang="fr-FR" sz="5000" dirty="0" smtClean="0"/>
              <a:t> 1.) </a:t>
            </a:r>
            <a:r>
              <a:rPr lang="fr-FR" sz="5000" dirty="0" smtClean="0"/>
              <a:t>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 </a:t>
            </a:r>
            <a:r>
              <a:rPr lang="fr-FR" sz="5000" dirty="0" err="1" smtClean="0"/>
              <a:t>Here</a:t>
            </a:r>
            <a:r>
              <a:rPr lang="fr-FR" sz="5000" dirty="0" smtClean="0"/>
              <a:t>, </a:t>
            </a:r>
            <a:r>
              <a:rPr lang="fr-FR" sz="5000" dirty="0" err="1" smtClean="0"/>
              <a:t>we</a:t>
            </a:r>
            <a:r>
              <a:rPr lang="fr-FR" sz="5000" dirty="0" smtClean="0"/>
              <a:t> show an </a:t>
            </a:r>
            <a:r>
              <a:rPr lang="fr-FR" sz="5000" dirty="0" err="1" smtClean="0"/>
              <a:t>example</a:t>
            </a:r>
            <a:r>
              <a:rPr lang="fr-FR" sz="5000" dirty="0" smtClean="0"/>
              <a:t> of a </a:t>
            </a:r>
            <a:r>
              <a:rPr lang="fr-FR" sz="5000" dirty="0" err="1" smtClean="0"/>
              <a:t>video</a:t>
            </a:r>
            <a:r>
              <a:rPr lang="fr-FR" sz="5000" dirty="0" smtClean="0"/>
              <a:t> </a:t>
            </a:r>
            <a:r>
              <a:rPr lang="fr-FR" sz="5000" dirty="0" err="1" smtClean="0"/>
              <a:t>before</a:t>
            </a:r>
            <a:r>
              <a:rPr lang="fr-FR" sz="5000" dirty="0" smtClean="0"/>
              <a:t> and </a:t>
            </a:r>
            <a:r>
              <a:rPr lang="fr-FR" sz="5000" dirty="0" err="1" smtClean="0"/>
              <a:t>during</a:t>
            </a:r>
            <a:r>
              <a:rPr lang="fr-FR" sz="5000" dirty="0" smtClean="0"/>
              <a:t> a </a:t>
            </a:r>
            <a:r>
              <a:rPr lang="fr-FR" sz="5000" dirty="0" err="1" smtClean="0"/>
              <a:t>conflict</a:t>
            </a:r>
            <a:r>
              <a:rPr lang="fr-FR" sz="5000" dirty="0" smtClean="0"/>
              <a:t> </a:t>
            </a:r>
            <a:r>
              <a:rPr lang="fr-FR" sz="5000" dirty="0" err="1" smtClean="0"/>
              <a:t>between</a:t>
            </a:r>
            <a:r>
              <a:rPr lang="fr-FR" sz="5000" dirty="0" smtClean="0"/>
              <a:t> a girl and </a:t>
            </a:r>
            <a:r>
              <a:rPr lang="fr-FR" sz="5000" dirty="0" err="1" smtClean="0"/>
              <a:t>her</a:t>
            </a:r>
            <a:r>
              <a:rPr lang="fr-FR" sz="5000" dirty="0" smtClean="0"/>
              <a:t> </a:t>
            </a:r>
            <a:r>
              <a:rPr lang="fr-FR" sz="5000" dirty="0" err="1" smtClean="0"/>
              <a:t>father</a:t>
            </a:r>
            <a:r>
              <a:rPr lang="fr-FR" sz="5000" dirty="0"/>
              <a:t> </a:t>
            </a:r>
            <a:r>
              <a:rPr lang="fr-FR" sz="5000" dirty="0" smtClean="0"/>
              <a:t>(</a:t>
            </a:r>
            <a:r>
              <a:rPr lang="fr-FR" sz="5000" dirty="0" err="1" smtClean="0"/>
              <a:t>Fig</a:t>
            </a:r>
            <a:r>
              <a:rPr lang="fr-FR" sz="5000" dirty="0" smtClean="0"/>
              <a:t> 2. </a:t>
            </a:r>
            <a:r>
              <a:rPr lang="fr-FR" sz="5000" dirty="0"/>
              <a:t>and 3</a:t>
            </a:r>
            <a:r>
              <a:rPr lang="fr-FR" sz="5000" dirty="0" smtClean="0"/>
              <a:t>.).</a:t>
            </a:r>
            <a:endParaRPr lang="fr-FR" sz="5000" dirty="0" smtClean="0"/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 smtClean="0"/>
              <a:t>developed</a:t>
            </a:r>
            <a:r>
              <a:rPr lang="fr-FR" sz="5000" dirty="0" smtClean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8069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706271" y="37128745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2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642218" y="38447856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3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22802242" y="28257532"/>
            <a:ext cx="11314502" cy="17742426"/>
            <a:chOff x="22892948" y="27098905"/>
            <a:chExt cx="11314502" cy="1774242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92948" y="36355454"/>
              <a:ext cx="11314502" cy="848587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92948" y="28268456"/>
              <a:ext cx="11048584" cy="8286438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24993676" y="36554894"/>
              <a:ext cx="7121656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sz="7000" dirty="0" smtClean="0">
                  <a:latin typeface="Abadi MT Condensed Extra Bold"/>
                  <a:cs typeface="Abadi MT Condensed Extra Bold"/>
                </a:rPr>
                <a:t>3.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Synchrony</a:t>
              </a:r>
              <a:r>
                <a:rPr lang="fr-FR" sz="7000" dirty="0" smtClean="0">
                  <a:latin typeface="Abadi MT Condensed Extra Bold"/>
                  <a:cs typeface="Abadi MT Condensed Extra Bold"/>
                </a:rPr>
                <a:t> score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4221962" y="28550282"/>
              <a:ext cx="9526207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dirty="0" smtClean="0">
                  <a:latin typeface="Abadi MT Condensed Extra Bold"/>
                  <a:cs typeface="Abadi MT Condensed Extra Bold"/>
                </a:rPr>
                <a:t>2. Motion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history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3449393" y="27098905"/>
              <a:ext cx="10401551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Example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on a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conflict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video</a:t>
              </a:r>
              <a:endParaRPr lang="fr-FR" sz="7000" u="sng" dirty="0">
                <a:latin typeface="Abadi MT Condensed Extra Bold"/>
                <a:cs typeface="Abadi MT Condensed Extra Bold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7410195" y="25953246"/>
            <a:ext cx="6698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7000" dirty="0" smtClean="0">
                <a:latin typeface="Abadi MT Condensed Extra Bold"/>
                <a:cs typeface="Abadi MT Condensed Extra Bold"/>
              </a:rPr>
              <a:t>1.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Procedure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577</Words>
  <Application>Microsoft Macintosh PowerPoint</Application>
  <PresentationFormat>Personnalisé</PresentationFormat>
  <Paragraphs>41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37</cp:revision>
  <dcterms:created xsi:type="dcterms:W3CDTF">2016-05-09T19:49:57Z</dcterms:created>
  <dcterms:modified xsi:type="dcterms:W3CDTF">2016-05-13T17:19:35Z</dcterms:modified>
</cp:coreProperties>
</file>