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-112" y="3088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9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6234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202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</a:t>
            </a:r>
            <a:r>
              <a:rPr lang="fr-FR" sz="5000" dirty="0" smtClean="0"/>
              <a:t>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and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smtClean="0"/>
              <a:t> 1</a:t>
            </a:r>
            <a:r>
              <a:rPr lang="fr-FR" sz="5000" dirty="0" smtClean="0"/>
              <a:t>. </a:t>
            </a:r>
            <a:r>
              <a:rPr lang="fr-FR" sz="5000" dirty="0"/>
              <a:t>and </a:t>
            </a:r>
            <a:r>
              <a:rPr lang="fr-FR" sz="5000" dirty="0" smtClean="0"/>
              <a:t>2.).</a:t>
            </a:r>
            <a:endParaRPr lang="fr-FR" sz="5000" dirty="0" smtClean="0"/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badi MT Condensed Extra Bold"/>
                <a:cs typeface="Abadi MT Condensed Extra Bold"/>
              </a:rPr>
              <a:t>1.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2.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1.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569</Words>
  <Application>Microsoft Macintosh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35</cp:revision>
  <dcterms:created xsi:type="dcterms:W3CDTF">2016-05-09T19:49:57Z</dcterms:created>
  <dcterms:modified xsi:type="dcterms:W3CDTF">2016-05-13T16:39:56Z</dcterms:modified>
</cp:coreProperties>
</file>