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1208" y="1240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483923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</a:t>
            </a:r>
            <a:r>
              <a:rPr lang="fr-FR" sz="4800" dirty="0" smtClean="0">
                <a:solidFill>
                  <a:schemeClr val="tx1"/>
                </a:solidFill>
              </a:rPr>
              <a:t>the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</a:t>
            </a:r>
            <a:r>
              <a:rPr lang="fr-FR" sz="4800" dirty="0" smtClean="0">
                <a:solidFill>
                  <a:schemeClr val="tx1"/>
                </a:solidFill>
              </a:rPr>
              <a:t>and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ingredients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>
                <a:solidFill>
                  <a:schemeClr val="tx1"/>
                </a:solidFill>
              </a:rPr>
              <a:t>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smtClean="0">
                <a:solidFill>
                  <a:schemeClr val="tx1"/>
                </a:solidFill>
              </a:rPr>
              <a:t>to guide </a:t>
            </a:r>
            <a:r>
              <a:rPr lang="fr-FR" sz="4800" dirty="0" err="1" smtClean="0">
                <a:solidFill>
                  <a:schemeClr val="tx1"/>
                </a:solidFill>
              </a:rPr>
              <a:t>him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329038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90" y="25593361"/>
            <a:ext cx="2924564" cy="29245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62340" y="26512500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616223"/>
            <a:ext cx="16862335" cy="1794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 smtClean="0"/>
              <a:t>developed</a:t>
            </a:r>
            <a:r>
              <a:rPr lang="fr-FR" sz="5000" dirty="0" smtClean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7808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92948" y="36355454"/>
            <a:ext cx="11314502" cy="848587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92948" y="28268456"/>
            <a:ext cx="11048584" cy="828643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4993676" y="36554894"/>
            <a:ext cx="7121656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7000" dirty="0" smtClean="0">
                <a:latin typeface="Abadi MT Condensed Extra Bold"/>
                <a:cs typeface="Abadi MT Condensed Extra Bold"/>
              </a:rPr>
              <a:t>2.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Synchrony</a:t>
            </a:r>
            <a:r>
              <a:rPr lang="fr-FR" sz="7000" dirty="0" smtClean="0">
                <a:latin typeface="Abadi MT Condensed Extra Bold"/>
                <a:cs typeface="Abadi MT Condensed Extra Bold"/>
              </a:rPr>
              <a:t> score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3768292" y="28608643"/>
            <a:ext cx="9526207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0" dirty="0" smtClean="0">
                <a:latin typeface="Abadi MT Condensed Extra Bold"/>
                <a:cs typeface="Abadi MT Condensed Extra Bold"/>
              </a:rPr>
              <a:t>1. Motion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history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6706271" y="36947309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badi MT Condensed Extra Bold"/>
                <a:cs typeface="Abadi MT Condensed Extra Bold"/>
              </a:rPr>
              <a:t>1.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642218" y="38175702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2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3449393" y="27098905"/>
            <a:ext cx="10401551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0" u="sng" dirty="0" err="1" smtClean="0">
                <a:latin typeface="Abadi MT Condensed Extra Bold"/>
                <a:cs typeface="Abadi MT Condensed Extra Bold"/>
              </a:rPr>
              <a:t>Example</a:t>
            </a:r>
            <a:r>
              <a:rPr lang="fr-FR" sz="7000" u="sng" dirty="0" smtClean="0">
                <a:latin typeface="Abadi MT Condensed Extra Bold"/>
                <a:cs typeface="Abadi MT Condensed Extra Bold"/>
              </a:rPr>
              <a:t> on a </a:t>
            </a:r>
            <a:r>
              <a:rPr lang="fr-FR" sz="7000" u="sng" dirty="0" err="1" smtClean="0">
                <a:latin typeface="Abadi MT Condensed Extra Bold"/>
                <a:cs typeface="Abadi MT Condensed Extra Bold"/>
              </a:rPr>
              <a:t>conflict</a:t>
            </a:r>
            <a:r>
              <a:rPr lang="fr-FR" sz="7000" u="sng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7000" u="sng" dirty="0" err="1" smtClean="0">
                <a:latin typeface="Abadi MT Condensed Extra Bold"/>
                <a:cs typeface="Abadi MT Condensed Extra Bold"/>
              </a:rPr>
              <a:t>video</a:t>
            </a:r>
            <a:endParaRPr lang="fr-FR" sz="7000" u="sng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540</Words>
  <Application>Microsoft Macintosh PowerPoint</Application>
  <PresentationFormat>Personnalisé</PresentationFormat>
  <Paragraphs>40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30</cp:revision>
  <dcterms:created xsi:type="dcterms:W3CDTF">2016-05-09T19:49:57Z</dcterms:created>
  <dcterms:modified xsi:type="dcterms:W3CDTF">2016-05-13T13:27:26Z</dcterms:modified>
</cp:coreProperties>
</file>