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840" y="532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11/05/16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r 14"/>
          <p:cNvGrpSpPr/>
          <p:nvPr/>
        </p:nvGrpSpPr>
        <p:grpSpPr>
          <a:xfrm>
            <a:off x="0" y="21921373"/>
            <a:ext cx="33929617" cy="28279437"/>
            <a:chOff x="0" y="19067564"/>
            <a:chExt cx="32933976" cy="2699262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r="5845"/>
            <a:stretch/>
          </p:blipFill>
          <p:spPr>
            <a:xfrm>
              <a:off x="44029" y="19067564"/>
              <a:ext cx="32889947" cy="269926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0" y="19440815"/>
              <a:ext cx="13789577" cy="4473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signal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</a:t>
            </a:r>
            <a:r>
              <a:rPr lang="fr-FR" sz="5000" dirty="0" smtClean="0"/>
              <a:t>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  <a:endParaRPr lang="fr-FR" sz="5000" dirty="0" smtClean="0"/>
          </a:p>
          <a:p>
            <a:pPr algn="ctr"/>
            <a:r>
              <a:rPr lang="fr-FR" sz="5000" dirty="0" smtClean="0"/>
              <a:t>Mohammed Chettouani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  <a:r>
              <a:rPr lang="fr-FR" sz="5000" dirty="0" smtClean="0"/>
              <a:t>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</a:t>
            </a:r>
            <a:r>
              <a:rPr lang="fr-FR" sz="4800" dirty="0" err="1" smtClean="0"/>
              <a:t>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5895727" y="49794621"/>
            <a:ext cx="8941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rial Hebrew"/>
                <a:cs typeface="Arial Hebrew"/>
              </a:rPr>
              <a:t>No </a:t>
            </a:r>
            <a:r>
              <a:rPr lang="fr-FR" sz="3500" dirty="0" err="1" smtClean="0">
                <a:latin typeface="Arial Hebrew"/>
                <a:cs typeface="Arial Hebrew"/>
              </a:rPr>
              <a:t>potential</a:t>
            </a:r>
            <a:r>
              <a:rPr lang="fr-FR" sz="3500" dirty="0" smtClean="0">
                <a:latin typeface="Arial Hebrew"/>
                <a:cs typeface="Arial Hebrew"/>
              </a:rPr>
              <a:t> </a:t>
            </a:r>
            <a:r>
              <a:rPr lang="fr-FR" sz="3500" dirty="0" err="1" smtClean="0">
                <a:latin typeface="Arial Hebrew"/>
                <a:cs typeface="Arial Hebrew"/>
              </a:rPr>
              <a:t>conflicts</a:t>
            </a:r>
            <a:r>
              <a:rPr lang="fr-FR" sz="3500" dirty="0" smtClean="0">
                <a:latin typeface="Arial Hebrew"/>
                <a:cs typeface="Arial Hebrew"/>
              </a:rPr>
              <a:t> of </a:t>
            </a:r>
            <a:r>
              <a:rPr lang="fr-FR" sz="3500" dirty="0" err="1" smtClean="0">
                <a:latin typeface="Arial Hebrew"/>
                <a:cs typeface="Arial Hebrew"/>
              </a:rPr>
              <a:t>interests</a:t>
            </a:r>
            <a:endParaRPr lang="fr-FR" sz="3500" dirty="0">
              <a:latin typeface="Arial Hebrew"/>
              <a:cs typeface="Arial Hebrew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480146"/>
            <a:ext cx="16862335" cy="1471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2011) and </a:t>
            </a:r>
            <a:r>
              <a:rPr lang="fr-FR" sz="5000" dirty="0" smtClean="0"/>
              <a:t>one </a:t>
            </a:r>
            <a:r>
              <a:rPr lang="fr-FR" sz="5000" dirty="0"/>
              <a:t>of us </a:t>
            </a:r>
            <a:r>
              <a:rPr lang="fr-FR" sz="5000" dirty="0" err="1"/>
              <a:t>developped</a:t>
            </a:r>
            <a:r>
              <a:rPr lang="fr-FR" sz="5000" dirty="0"/>
              <a:t> a free module to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(</a:t>
            </a:r>
            <a:r>
              <a:rPr lang="fr-FR" sz="5000" dirty="0" err="1" smtClean="0"/>
              <a:t>Varni</a:t>
            </a:r>
            <a:r>
              <a:rPr lang="fr-FR" sz="5000" dirty="0" smtClean="0"/>
              <a:t> et al, 2015).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  <a:p>
            <a:pPr algn="just"/>
            <a:endParaRPr lang="fr-FR" sz="5000" dirty="0" smtClean="0"/>
          </a:p>
          <a:p>
            <a:pPr algn="just"/>
            <a:r>
              <a:rPr lang="fr-FR" sz="5000" dirty="0" err="1" smtClean="0"/>
              <a:t>Using</a:t>
            </a:r>
            <a:r>
              <a:rPr lang="fr-FR" sz="5000" dirty="0" smtClean="0"/>
              <a:t> an open </a:t>
            </a:r>
            <a:r>
              <a:rPr lang="fr-FR" sz="5000" dirty="0"/>
              <a:t>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modules </a:t>
            </a:r>
            <a:r>
              <a:rPr lang="fr-FR" sz="5000" dirty="0" err="1" smtClean="0"/>
              <a:t>toward</a:t>
            </a:r>
            <a:r>
              <a:rPr lang="fr-FR" sz="5000" dirty="0" smtClean="0"/>
              <a:t> </a:t>
            </a:r>
            <a:r>
              <a:rPr lang="fr-FR" sz="5000" dirty="0" err="1" smtClean="0"/>
              <a:t>this</a:t>
            </a:r>
            <a:r>
              <a:rPr lang="fr-FR" sz="5000" dirty="0" smtClean="0"/>
              <a:t> goal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freely</a:t>
            </a:r>
            <a:r>
              <a:rPr lang="fr-FR" sz="5000" dirty="0" smtClean="0"/>
              <a:t> and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re-used</a:t>
            </a:r>
            <a:r>
              <a:rPr lang="fr-FR" sz="5000" dirty="0" smtClean="0"/>
              <a:t> by </a:t>
            </a:r>
            <a:r>
              <a:rPr lang="fr-FR" sz="5000" dirty="0" err="1" smtClean="0"/>
              <a:t>other</a:t>
            </a:r>
            <a:r>
              <a:rPr lang="fr-FR" sz="5000" dirty="0" smtClean="0"/>
              <a:t> teams in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databases</a:t>
            </a:r>
            <a:r>
              <a:rPr lang="fr-FR" sz="5000" dirty="0" smtClean="0"/>
              <a:t> or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other</a:t>
            </a:r>
            <a:r>
              <a:rPr lang="fr-FR" sz="5000" dirty="0" smtClean="0"/>
              <a:t> modules.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302487"/>
            <a:ext cx="16884000" cy="17792045"/>
          </a:xfrm>
        </p:spPr>
        <p:txBody>
          <a:bodyPr>
            <a:noAutofit/>
          </a:bodyPr>
          <a:lstStyle/>
          <a:p>
            <a:pPr algn="just"/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an important part of </a:t>
            </a:r>
            <a:r>
              <a:rPr lang="fr-FR" sz="5000" dirty="0" err="1" smtClean="0">
                <a:solidFill>
                  <a:schemeClr val="tx1"/>
                </a:solidFill>
              </a:rPr>
              <a:t>treatment</a:t>
            </a:r>
            <a:r>
              <a:rPr lang="fr-FR" sz="5000" dirty="0" smtClean="0">
                <a:solidFill>
                  <a:schemeClr val="tx1"/>
                </a:solidFill>
              </a:rPr>
              <a:t> of mental </a:t>
            </a:r>
            <a:r>
              <a:rPr lang="fr-FR" sz="5000" dirty="0" err="1" smtClean="0">
                <a:solidFill>
                  <a:schemeClr val="tx1"/>
                </a:solidFill>
              </a:rPr>
              <a:t>disorders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alone</a:t>
            </a:r>
            <a:r>
              <a:rPr lang="fr-FR" sz="5000" dirty="0" smtClean="0">
                <a:solidFill>
                  <a:schemeClr val="tx1"/>
                </a:solidFill>
              </a:rPr>
              <a:t> or </a:t>
            </a:r>
            <a:r>
              <a:rPr lang="fr-FR" sz="5000" dirty="0" err="1" smtClean="0">
                <a:solidFill>
                  <a:schemeClr val="tx1"/>
                </a:solidFill>
              </a:rPr>
              <a:t>complementary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with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pharmacotherapy</a:t>
            </a:r>
            <a:r>
              <a:rPr lang="fr-FR" sz="5000" dirty="0" smtClean="0">
                <a:solidFill>
                  <a:schemeClr val="tx1"/>
                </a:solidFill>
              </a:rPr>
              <a:t>. Somes techniques are </a:t>
            </a:r>
            <a:r>
              <a:rPr lang="fr-FR" sz="5000" dirty="0" err="1" smtClean="0">
                <a:solidFill>
                  <a:schemeClr val="tx1"/>
                </a:solidFill>
              </a:rPr>
              <a:t>now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widely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evidence-based</a:t>
            </a:r>
            <a:r>
              <a:rPr lang="fr-FR" sz="5000" dirty="0" smtClean="0">
                <a:solidFill>
                  <a:schemeClr val="tx1"/>
                </a:solidFill>
              </a:rPr>
              <a:t> and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cost</a:t>
            </a:r>
            <a:r>
              <a:rPr lang="fr-FR" sz="5000" dirty="0" smtClean="0">
                <a:solidFill>
                  <a:schemeClr val="tx1"/>
                </a:solidFill>
              </a:rPr>
              <a:t> effective (</a:t>
            </a:r>
            <a:r>
              <a:rPr lang="fr-FR" sz="5000" dirty="0" err="1" smtClean="0">
                <a:solidFill>
                  <a:schemeClr val="tx1"/>
                </a:solidFill>
              </a:rPr>
              <a:t>Layard</a:t>
            </a:r>
            <a:r>
              <a:rPr lang="fr-FR" sz="50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Most of </a:t>
            </a:r>
            <a:r>
              <a:rPr lang="fr-FR" sz="5000" dirty="0" err="1" smtClean="0">
                <a:solidFill>
                  <a:schemeClr val="tx1"/>
                </a:solidFill>
              </a:rPr>
              <a:t>studies</a:t>
            </a:r>
            <a:r>
              <a:rPr lang="fr-FR" sz="5000" dirty="0" smtClean="0">
                <a:solidFill>
                  <a:schemeClr val="tx1"/>
                </a:solidFill>
              </a:rPr>
              <a:t> are </a:t>
            </a:r>
            <a:r>
              <a:rPr lang="fr-FR" sz="5000" dirty="0" err="1" smtClean="0">
                <a:solidFill>
                  <a:schemeClr val="tx1"/>
                </a:solidFill>
              </a:rPr>
              <a:t>indirectly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based</a:t>
            </a:r>
            <a:r>
              <a:rPr lang="fr-FR" sz="5000" dirty="0" smtClean="0">
                <a:solidFill>
                  <a:schemeClr val="tx1"/>
                </a:solidFill>
              </a:rPr>
              <a:t> on patient </a:t>
            </a:r>
            <a:r>
              <a:rPr lang="fr-FR" sz="5000" dirty="0" err="1" smtClean="0">
                <a:solidFill>
                  <a:schemeClr val="tx1"/>
                </a:solidFill>
              </a:rPr>
              <a:t>reported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outcomes</a:t>
            </a:r>
            <a:r>
              <a:rPr lang="fr-FR" sz="5000" dirty="0" smtClean="0">
                <a:solidFill>
                  <a:schemeClr val="tx1"/>
                </a:solidFill>
              </a:rPr>
              <a:t> or </a:t>
            </a:r>
            <a:r>
              <a:rPr lang="fr-FR" sz="5000" dirty="0" err="1" smtClean="0">
                <a:solidFill>
                  <a:schemeClr val="tx1"/>
                </a:solidFill>
              </a:rPr>
              <a:t>problematic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behaviors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that</a:t>
            </a:r>
            <a:r>
              <a:rPr lang="fr-FR" sz="5000" dirty="0" smtClean="0">
                <a:solidFill>
                  <a:schemeClr val="tx1"/>
                </a:solidFill>
              </a:rPr>
              <a:t> are </a:t>
            </a:r>
            <a:r>
              <a:rPr lang="fr-FR" sz="5000" dirty="0" err="1" smtClean="0">
                <a:solidFill>
                  <a:schemeClr val="tx1"/>
                </a:solidFill>
              </a:rPr>
              <a:t>evaluated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before</a:t>
            </a:r>
            <a:r>
              <a:rPr lang="fr-FR" sz="5000" dirty="0" smtClean="0">
                <a:solidFill>
                  <a:schemeClr val="tx1"/>
                </a:solidFill>
              </a:rPr>
              <a:t> and </a:t>
            </a:r>
            <a:r>
              <a:rPr lang="fr-FR" sz="5000" dirty="0" err="1" smtClean="0">
                <a:solidFill>
                  <a:schemeClr val="tx1"/>
                </a:solidFill>
              </a:rPr>
              <a:t>after</a:t>
            </a:r>
            <a:r>
              <a:rPr lang="fr-FR" sz="5000" dirty="0" smtClean="0">
                <a:solidFill>
                  <a:schemeClr val="tx1"/>
                </a:solidFill>
              </a:rPr>
              <a:t>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Unfortunatelly</a:t>
            </a:r>
            <a:r>
              <a:rPr lang="fr-FR" sz="5000" dirty="0" smtClean="0">
                <a:solidFill>
                  <a:schemeClr val="tx1"/>
                </a:solidFill>
              </a:rPr>
              <a:t>, </a:t>
            </a:r>
            <a:r>
              <a:rPr lang="fr-FR" sz="5000" dirty="0" err="1" smtClean="0">
                <a:solidFill>
                  <a:schemeClr val="tx1"/>
                </a:solidFill>
              </a:rPr>
              <a:t>studies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hardly</a:t>
            </a:r>
            <a:r>
              <a:rPr lang="fr-FR" sz="5000" dirty="0" smtClean="0">
                <a:solidFill>
                  <a:schemeClr val="tx1"/>
                </a:solidFill>
              </a:rPr>
              <a:t> control </a:t>
            </a:r>
            <a:r>
              <a:rPr lang="fr-FR" sz="5000" dirty="0" err="1" smtClean="0">
                <a:solidFill>
                  <a:schemeClr val="tx1"/>
                </a:solidFill>
              </a:rPr>
              <a:t>what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directly</a:t>
            </a:r>
            <a:r>
              <a:rPr lang="fr-FR" sz="5000" dirty="0" smtClean="0">
                <a:solidFill>
                  <a:schemeClr val="tx1"/>
                </a:solidFill>
              </a:rPr>
              <a:t> happening </a:t>
            </a:r>
            <a:r>
              <a:rPr lang="fr-FR" sz="5000" dirty="0" err="1" smtClean="0">
                <a:solidFill>
                  <a:schemeClr val="tx1"/>
                </a:solidFill>
              </a:rPr>
              <a:t>during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especially</a:t>
            </a:r>
            <a:r>
              <a:rPr lang="fr-FR" sz="5000" dirty="0" smtClean="0">
                <a:solidFill>
                  <a:schemeClr val="tx1"/>
                </a:solidFill>
              </a:rPr>
              <a:t> the interaction </a:t>
            </a:r>
            <a:r>
              <a:rPr lang="fr-FR" sz="5000" dirty="0" err="1" smtClean="0">
                <a:solidFill>
                  <a:schemeClr val="tx1"/>
                </a:solidFill>
              </a:rPr>
              <a:t>between</a:t>
            </a:r>
            <a:r>
              <a:rPr lang="fr-FR" sz="5000" dirty="0" smtClean="0">
                <a:solidFill>
                  <a:schemeClr val="tx1"/>
                </a:solidFill>
              </a:rPr>
              <a:t> the patient and the </a:t>
            </a:r>
            <a:r>
              <a:rPr lang="fr-FR" sz="5000" dirty="0" err="1" smtClean="0">
                <a:solidFill>
                  <a:schemeClr val="tx1"/>
                </a:solidFill>
              </a:rPr>
              <a:t>therapist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that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could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</a:t>
            </a:r>
            <a:r>
              <a:rPr lang="fr-FR" sz="5000" dirty="0" smtClean="0">
                <a:solidFill>
                  <a:schemeClr val="tx1"/>
                </a:solidFill>
              </a:rPr>
              <a:t> a </a:t>
            </a:r>
            <a:r>
              <a:rPr lang="fr-FR" sz="5000" dirty="0" err="1" smtClean="0">
                <a:solidFill>
                  <a:schemeClr val="tx1"/>
                </a:solidFill>
              </a:rPr>
              <a:t>predictor</a:t>
            </a:r>
            <a:r>
              <a:rPr lang="fr-FR" sz="5000" dirty="0" smtClean="0">
                <a:solidFill>
                  <a:schemeClr val="tx1"/>
                </a:solidFill>
              </a:rPr>
              <a:t> of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outcome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Consequently</a:t>
            </a:r>
            <a:r>
              <a:rPr lang="fr-FR" sz="5000" dirty="0" smtClean="0">
                <a:solidFill>
                  <a:schemeClr val="tx1"/>
                </a:solidFill>
              </a:rPr>
              <a:t>,  </a:t>
            </a:r>
            <a:r>
              <a:rPr lang="fr-FR" sz="5000" dirty="0" err="1" smtClean="0">
                <a:solidFill>
                  <a:schemeClr val="tx1"/>
                </a:solidFill>
              </a:rPr>
              <a:t>it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difficult</a:t>
            </a:r>
            <a:r>
              <a:rPr lang="fr-FR" sz="5000" dirty="0" smtClean="0">
                <a:solidFill>
                  <a:schemeClr val="tx1"/>
                </a:solidFill>
              </a:rPr>
              <a:t> to control application of </a:t>
            </a:r>
            <a:r>
              <a:rPr lang="fr-FR" sz="5000" dirty="0" err="1" smtClean="0">
                <a:solidFill>
                  <a:schemeClr val="tx1"/>
                </a:solidFill>
              </a:rPr>
              <a:t>some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smtClean="0">
                <a:solidFill>
                  <a:schemeClr val="tx1"/>
                </a:solidFill>
              </a:rPr>
              <a:t>techniques and to </a:t>
            </a:r>
            <a:r>
              <a:rPr lang="fr-FR" sz="5000" dirty="0" err="1">
                <a:solidFill>
                  <a:schemeClr val="tx1"/>
                </a:solidFill>
              </a:rPr>
              <a:t>understand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err="1">
                <a:solidFill>
                  <a:schemeClr val="tx1"/>
                </a:solidFill>
              </a:rPr>
              <a:t>which</a:t>
            </a:r>
            <a:r>
              <a:rPr lang="fr-FR" sz="5000" dirty="0">
                <a:solidFill>
                  <a:schemeClr val="tx1"/>
                </a:solidFill>
              </a:rPr>
              <a:t> of </a:t>
            </a:r>
            <a:r>
              <a:rPr lang="fr-FR" sz="5000" dirty="0" err="1">
                <a:solidFill>
                  <a:schemeClr val="tx1"/>
                </a:solidFill>
              </a:rPr>
              <a:t>their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err="1">
                <a:solidFill>
                  <a:schemeClr val="tx1"/>
                </a:solidFill>
              </a:rPr>
              <a:t>ingredients</a:t>
            </a:r>
            <a:r>
              <a:rPr lang="fr-FR" sz="5000" dirty="0">
                <a:solidFill>
                  <a:schemeClr val="tx1"/>
                </a:solidFill>
              </a:rPr>
              <a:t> are the </a:t>
            </a:r>
            <a:r>
              <a:rPr lang="fr-FR" sz="5000" dirty="0" err="1">
                <a:solidFill>
                  <a:schemeClr val="tx1"/>
                </a:solidFill>
              </a:rPr>
              <a:t>most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smtClean="0">
                <a:solidFill>
                  <a:schemeClr val="tx1"/>
                </a:solidFill>
              </a:rPr>
              <a:t>importants. </a:t>
            </a:r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It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yet</a:t>
            </a:r>
            <a:r>
              <a:rPr lang="fr-FR" sz="5000" dirty="0" smtClean="0">
                <a:solidFill>
                  <a:schemeClr val="tx1"/>
                </a:solidFill>
              </a:rPr>
              <a:t> possible to </a:t>
            </a:r>
            <a:r>
              <a:rPr lang="fr-FR" sz="5000" dirty="0" err="1" smtClean="0">
                <a:solidFill>
                  <a:schemeClr val="tx1"/>
                </a:solidFill>
              </a:rPr>
              <a:t>annotate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manually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videos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However</a:t>
            </a:r>
            <a:r>
              <a:rPr lang="fr-FR" sz="5000" dirty="0" smtClean="0">
                <a:solidFill>
                  <a:schemeClr val="tx1"/>
                </a:solidFill>
              </a:rPr>
              <a:t>, </a:t>
            </a:r>
            <a:r>
              <a:rPr lang="fr-FR" sz="5000" dirty="0" err="1" smtClean="0">
                <a:solidFill>
                  <a:schemeClr val="tx1"/>
                </a:solidFill>
              </a:rPr>
              <a:t>this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task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challenging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since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can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either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repetitive</a:t>
            </a:r>
            <a:r>
              <a:rPr lang="fr-FR" sz="5000" dirty="0" smtClean="0">
                <a:solidFill>
                  <a:schemeClr val="tx1"/>
                </a:solidFill>
              </a:rPr>
              <a:t> (annotation of </a:t>
            </a:r>
            <a:r>
              <a:rPr lang="fr-FR" sz="5000" dirty="0" err="1" smtClean="0">
                <a:solidFill>
                  <a:schemeClr val="tx1"/>
                </a:solidFill>
              </a:rPr>
              <a:t>turn-taking</a:t>
            </a:r>
            <a:r>
              <a:rPr lang="fr-FR" sz="5000" dirty="0" smtClean="0">
                <a:solidFill>
                  <a:schemeClr val="tx1"/>
                </a:solidFill>
              </a:rPr>
              <a:t> or non-verbal </a:t>
            </a:r>
            <a:r>
              <a:rPr lang="fr-FR" sz="5000" dirty="0" err="1" smtClean="0">
                <a:solidFill>
                  <a:schemeClr val="tx1"/>
                </a:solidFill>
              </a:rPr>
              <a:t>behavior</a:t>
            </a:r>
            <a:r>
              <a:rPr lang="fr-FR" sz="5000" dirty="0" smtClean="0">
                <a:solidFill>
                  <a:schemeClr val="tx1"/>
                </a:solidFill>
              </a:rPr>
              <a:t>) or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technical</a:t>
            </a:r>
            <a:r>
              <a:rPr lang="fr-FR" sz="50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5000" dirty="0" err="1" smtClean="0">
                <a:solidFill>
                  <a:schemeClr val="tx1"/>
                </a:solidFill>
              </a:rPr>
              <a:t>some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specific</a:t>
            </a:r>
            <a:r>
              <a:rPr lang="fr-FR" sz="5000" dirty="0" smtClean="0">
                <a:solidFill>
                  <a:schemeClr val="tx1"/>
                </a:solidFill>
              </a:rPr>
              <a:t> techniques </a:t>
            </a:r>
            <a:r>
              <a:rPr lang="fr-FR" sz="5000" dirty="0" err="1" smtClean="0">
                <a:solidFill>
                  <a:schemeClr val="tx1"/>
                </a:solidFill>
              </a:rPr>
              <a:t>like</a:t>
            </a:r>
            <a:r>
              <a:rPr lang="fr-FR" sz="5000" dirty="0" smtClean="0">
                <a:solidFill>
                  <a:schemeClr val="tx1"/>
                </a:solidFill>
              </a:rPr>
              <a:t> in </a:t>
            </a:r>
            <a:r>
              <a:rPr lang="fr-FR" sz="5000" dirty="0" err="1" smtClean="0">
                <a:solidFill>
                  <a:schemeClr val="tx1"/>
                </a:solidFill>
              </a:rPr>
              <a:t>motivational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interviewing</a:t>
            </a:r>
            <a:r>
              <a:rPr lang="fr-FR" sz="5000" dirty="0" smtClean="0">
                <a:solidFill>
                  <a:schemeClr val="tx1"/>
                </a:solidFill>
              </a:rPr>
              <a:t> (</a:t>
            </a:r>
            <a:r>
              <a:rPr lang="fr-FR" sz="5000" dirty="0" err="1" smtClean="0">
                <a:solidFill>
                  <a:schemeClr val="tx1"/>
                </a:solidFill>
              </a:rPr>
              <a:t>Moyers</a:t>
            </a:r>
            <a:r>
              <a:rPr lang="fr-FR" sz="50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In the future, an </a:t>
            </a:r>
            <a:r>
              <a:rPr lang="fr-FR" sz="5000" dirty="0" err="1" smtClean="0">
                <a:solidFill>
                  <a:schemeClr val="tx1"/>
                </a:solidFill>
              </a:rPr>
              <a:t>automatic</a:t>
            </a:r>
            <a:r>
              <a:rPr lang="fr-FR" sz="5000" dirty="0" smtClean="0">
                <a:solidFill>
                  <a:schemeClr val="tx1"/>
                </a:solidFill>
              </a:rPr>
              <a:t> feedback of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could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also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even</a:t>
            </a:r>
            <a:r>
              <a:rPr lang="fr-FR" sz="5000" dirty="0" smtClean="0">
                <a:solidFill>
                  <a:schemeClr val="tx1"/>
                </a:solidFill>
              </a:rPr>
              <a:t> help a </a:t>
            </a:r>
            <a:r>
              <a:rPr lang="fr-FR" sz="5000" dirty="0" err="1" smtClean="0">
                <a:solidFill>
                  <a:schemeClr val="tx1"/>
                </a:solidFill>
              </a:rPr>
              <a:t>therapist</a:t>
            </a:r>
            <a:r>
              <a:rPr lang="fr-FR" sz="5000" dirty="0" smtClean="0">
                <a:solidFill>
                  <a:schemeClr val="tx1"/>
                </a:solidFill>
              </a:rPr>
              <a:t> to guide a </a:t>
            </a:r>
            <a:r>
              <a:rPr lang="fr-FR" sz="5000" dirty="0" err="1" smtClean="0">
                <a:solidFill>
                  <a:schemeClr val="tx1"/>
                </a:solidFill>
              </a:rPr>
              <a:t>treatment</a:t>
            </a:r>
            <a:r>
              <a:rPr lang="fr-FR" sz="5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412</Words>
  <Application>Microsoft Macintosh PowerPoint</Application>
  <PresentationFormat>Personnalisé</PresentationFormat>
  <Paragraphs>20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20</cp:revision>
  <dcterms:created xsi:type="dcterms:W3CDTF">2016-05-09T19:49:57Z</dcterms:created>
  <dcterms:modified xsi:type="dcterms:W3CDTF">2016-05-11T08:22:02Z</dcterms:modified>
</cp:coreProperties>
</file>