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840" y="5328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r 14"/>
          <p:cNvGrpSpPr/>
          <p:nvPr/>
        </p:nvGrpSpPr>
        <p:grpSpPr>
          <a:xfrm>
            <a:off x="0" y="25820154"/>
            <a:ext cx="30207213" cy="24073920"/>
            <a:chOff x="0" y="19067564"/>
            <a:chExt cx="32933976" cy="2699262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/>
            <a:srcRect r="5845"/>
            <a:stretch/>
          </p:blipFill>
          <p:spPr>
            <a:xfrm>
              <a:off x="44029" y="19067564"/>
              <a:ext cx="32889947" cy="269926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0" y="19440815"/>
              <a:ext cx="13789577" cy="4473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3174100" y="49794621"/>
            <a:ext cx="8941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rial Hebrew"/>
                <a:cs typeface="Arial Hebrew"/>
              </a:rPr>
              <a:t>No </a:t>
            </a:r>
            <a:r>
              <a:rPr lang="fr-FR" sz="3500" dirty="0" err="1" smtClean="0">
                <a:latin typeface="Arial Hebrew"/>
                <a:cs typeface="Arial Hebrew"/>
              </a:rPr>
              <a:t>potential</a:t>
            </a:r>
            <a:r>
              <a:rPr lang="fr-FR" sz="3500" dirty="0" smtClean="0">
                <a:latin typeface="Arial Hebrew"/>
                <a:cs typeface="Arial Hebrew"/>
              </a:rPr>
              <a:t> </a:t>
            </a:r>
            <a:r>
              <a:rPr lang="fr-FR" sz="3500" dirty="0" err="1" smtClean="0">
                <a:latin typeface="Arial Hebrew"/>
                <a:cs typeface="Arial Hebrew"/>
              </a:rPr>
              <a:t>conflicts</a:t>
            </a:r>
            <a:r>
              <a:rPr lang="fr-FR" sz="3500" dirty="0" smtClean="0">
                <a:latin typeface="Arial Hebrew"/>
                <a:cs typeface="Arial Hebrew"/>
              </a:rPr>
              <a:t> of </a:t>
            </a:r>
            <a:r>
              <a:rPr lang="fr-FR" sz="3500" dirty="0" err="1" smtClean="0">
                <a:latin typeface="Arial Hebrew"/>
                <a:cs typeface="Arial Hebrew"/>
              </a:rPr>
              <a:t>interests</a:t>
            </a:r>
            <a:endParaRPr lang="fr-FR" sz="3500" dirty="0">
              <a:latin typeface="Arial Hebrew"/>
              <a:cs typeface="Arial Hebrew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6850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616223"/>
            <a:ext cx="16862335" cy="1871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,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</a:t>
            </a:r>
            <a:r>
              <a:rPr lang="fr-FR" sz="5000" dirty="0" smtClean="0"/>
              <a:t>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developped</a:t>
            </a:r>
            <a:r>
              <a:rPr lang="fr-FR" sz="5000" dirty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/>
              <a:t>easilly</a:t>
            </a:r>
            <a:r>
              <a:rPr lang="fr-FR" sz="5000" dirty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  <a:endParaRPr lang="fr-FR" sz="5000" dirty="0" smtClean="0"/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technicals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483923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Somes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smtClean="0">
                <a:solidFill>
                  <a:schemeClr val="tx1"/>
                </a:solidFill>
              </a:rPr>
              <a:t>to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>
                <a:solidFill>
                  <a:schemeClr val="tx1"/>
                </a:solidFill>
              </a:rPr>
              <a:t>their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ingredients</a:t>
            </a:r>
            <a:r>
              <a:rPr lang="fr-FR" sz="4800" dirty="0">
                <a:solidFill>
                  <a:schemeClr val="tx1"/>
                </a:solidFill>
              </a:rPr>
              <a:t> 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importants.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smtClean="0">
                <a:solidFill>
                  <a:schemeClr val="tx1"/>
                </a:solidFill>
              </a:rPr>
              <a:t>guide </a:t>
            </a:r>
            <a:r>
              <a:rPr lang="fr-FR" sz="4800" dirty="0" err="1" smtClean="0">
                <a:solidFill>
                  <a:schemeClr val="tx1"/>
                </a:solidFill>
              </a:rPr>
              <a:t>them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450</Words>
  <Application>Microsoft Macintosh PowerPoint</Application>
  <PresentationFormat>Personnalisé</PresentationFormat>
  <Paragraphs>23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24</cp:revision>
  <dcterms:created xsi:type="dcterms:W3CDTF">2016-05-09T19:49:57Z</dcterms:created>
  <dcterms:modified xsi:type="dcterms:W3CDTF">2016-05-11T10:21:11Z</dcterms:modified>
</cp:coreProperties>
</file>