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Spodenkiewicz" initials="MS" lastIdx="26" clrIdx="0"/>
  <p:cmAuthor id="1" name="Thomas Gargot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96" autoAdjust="0"/>
  </p:normalViewPr>
  <p:slideViewPr>
    <p:cSldViewPr snapToGrid="0" snapToObjects="1">
      <p:cViewPr>
        <p:scale>
          <a:sx n="68" d="100"/>
          <a:sy n="68" d="100"/>
        </p:scale>
        <p:origin x="-198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A5BB-59AF-E849-B42E-AFE9BE9BFBD6}" type="datetimeFigureOut">
              <a:rPr lang="fr-FR" smtClean="0"/>
              <a:t>29/05/16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5FA4-983D-DC42-B8E9-FE3A723342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29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9972" y="4544044"/>
            <a:ext cx="8711916" cy="933450"/>
          </a:xfrm>
        </p:spPr>
        <p:txBody>
          <a:bodyPr>
            <a:normAutofit/>
          </a:bodyPr>
          <a:lstStyle/>
          <a:p>
            <a:r>
              <a:rPr lang="fr-FR" sz="2700" b="1" dirty="0"/>
              <a:t>Comment et pourquoi extraire du signal social sur des vidéos de psychothérapies ?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4056" y="5352603"/>
            <a:ext cx="4557832" cy="1364305"/>
          </a:xfrm>
        </p:spPr>
        <p:txBody>
          <a:bodyPr>
            <a:noAutofit/>
          </a:bodyPr>
          <a:lstStyle/>
          <a:p>
            <a:pPr algn="r"/>
            <a:r>
              <a:rPr lang="fr-FR" sz="2400" b="1" dirty="0" smtClean="0"/>
              <a:t>Thomas GARGOT</a:t>
            </a:r>
          </a:p>
          <a:p>
            <a:pPr algn="r"/>
            <a:r>
              <a:rPr lang="fr-FR" sz="1800" dirty="0"/>
              <a:t>Michel S</a:t>
            </a:r>
            <a:r>
              <a:rPr lang="fr-FR" sz="1800" dirty="0" smtClean="0"/>
              <a:t>podenkiewicz</a:t>
            </a:r>
          </a:p>
          <a:p>
            <a:pPr algn="r"/>
            <a:r>
              <a:rPr lang="fr-FR" sz="1800" dirty="0" smtClean="0"/>
              <a:t>David Cohen</a:t>
            </a:r>
          </a:p>
          <a:p>
            <a:pPr algn="r"/>
            <a:r>
              <a:rPr lang="fr-FR" sz="2400" dirty="0" err="1"/>
              <a:t>t</a:t>
            </a:r>
            <a:r>
              <a:rPr lang="fr-FR" sz="2400" dirty="0" err="1" smtClean="0"/>
              <a:t>homas_gargot@hotmail.com</a:t>
            </a:r>
            <a:endParaRPr lang="fr-FR" sz="24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83799" y="5818964"/>
            <a:ext cx="4812192" cy="748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30 mai </a:t>
            </a:r>
            <a:r>
              <a:rPr lang="fr-FR" sz="1800" dirty="0" smtClean="0"/>
              <a:t>2016</a:t>
            </a:r>
          </a:p>
          <a:p>
            <a:endParaRPr lang="fr-FR" sz="1800" dirty="0"/>
          </a:p>
          <a:p>
            <a:r>
              <a:rPr lang="fr-FR" sz="1800" dirty="0"/>
              <a:t>http://</a:t>
            </a:r>
            <a:r>
              <a:rPr lang="fr-FR" sz="1800" dirty="0" err="1"/>
              <a:t>bit.ly</a:t>
            </a:r>
            <a:r>
              <a:rPr lang="fr-FR" sz="1800" dirty="0"/>
              <a:t>/</a:t>
            </a:r>
            <a:r>
              <a:rPr lang="fr-FR" sz="1800" dirty="0" err="1"/>
              <a:t>syncpsy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99" y="2944085"/>
            <a:ext cx="1207683" cy="149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7784"/>
            <a:ext cx="2123440" cy="16058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44" y="2945104"/>
            <a:ext cx="1475581" cy="14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 du signal social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3"/>
          <a:stretch/>
        </p:blipFill>
        <p:spPr bwMode="auto">
          <a:xfrm>
            <a:off x="2811892" y="4449075"/>
            <a:ext cx="6313306" cy="24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igure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r="3353"/>
          <a:stretch/>
        </p:blipFill>
        <p:spPr bwMode="auto">
          <a:xfrm>
            <a:off x="0" y="1101762"/>
            <a:ext cx="6480278" cy="31913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51923" y="4449075"/>
            <a:ext cx="6114659" cy="27609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6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13501" y="0"/>
            <a:ext cx="1539157" cy="210547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12459" r="5234"/>
          <a:stretch/>
        </p:blipFill>
        <p:spPr>
          <a:xfrm>
            <a:off x="-106726" y="0"/>
            <a:ext cx="4594177" cy="3139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19651" b="15938"/>
          <a:stretch/>
        </p:blipFill>
        <p:spPr>
          <a:xfrm>
            <a:off x="1211227" y="1867390"/>
            <a:ext cx="6184928" cy="29878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19390" b="12466"/>
          <a:stretch/>
        </p:blipFill>
        <p:spPr>
          <a:xfrm>
            <a:off x="3786369" y="4238982"/>
            <a:ext cx="5463574" cy="2792341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0" y="0"/>
            <a:ext cx="1219235" cy="1064414"/>
          </a:xfrm>
          <a:prstGeom prst="ellipse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84456" y="0"/>
            <a:ext cx="1219235" cy="1064414"/>
          </a:xfrm>
          <a:prstGeom prst="ellipse">
            <a:avLst/>
          </a:prstGeom>
          <a:noFill/>
          <a:ln w="76200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876029" y="4892568"/>
            <a:ext cx="1195233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6334" y="6488668"/>
            <a:ext cx="2385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bit.ly</a:t>
            </a:r>
            <a:r>
              <a:rPr lang="fr-FR" dirty="0"/>
              <a:t>/</a:t>
            </a:r>
            <a:r>
              <a:rPr lang="fr-FR" dirty="0" err="1"/>
              <a:t>syncpsy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3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2095</TotalTime>
  <Words>44</Words>
  <Application>Microsoft Macintosh PowerPoint</Application>
  <PresentationFormat>Présentation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Avantage</vt:lpstr>
      <vt:lpstr>Comment et pourquoi extraire du signal social sur des vidéos de psychothérapies ?</vt:lpstr>
      <vt:lpstr>Complexité du signal social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indices de synchronie prédisent-ils l’efficacité des psychothérapies familiales dans les troubles addictifs des adolescents ?</dc:title>
  <dc:creator>Thomas Gargot</dc:creator>
  <cp:lastModifiedBy>Thomas Gargot</cp:lastModifiedBy>
  <cp:revision>62</cp:revision>
  <dcterms:created xsi:type="dcterms:W3CDTF">2016-01-28T10:34:22Z</dcterms:created>
  <dcterms:modified xsi:type="dcterms:W3CDTF">2016-05-29T15:26:54Z</dcterms:modified>
</cp:coreProperties>
</file>