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8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65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99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3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5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9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883E-FC77-0C48-9A3B-53B974012197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B64-468F-4544-A692-7EFE0C853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6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3" y="0"/>
            <a:ext cx="8775640" cy="6858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291260" y="4605421"/>
            <a:ext cx="130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Interval</a:t>
            </a:r>
            <a:r>
              <a:rPr lang="fr-FR" dirty="0" smtClean="0"/>
              <a:t> size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198291" y="4605421"/>
            <a:ext cx="1431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763533" y="4448636"/>
            <a:ext cx="288000" cy="0"/>
          </a:xfrm>
          <a:prstGeom prst="straightConnector1">
            <a:avLst/>
          </a:prstGeom>
          <a:ln w="9525" cmpd="sng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21199" y="3992266"/>
            <a:ext cx="17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Shift (one frame)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08341" y="2406084"/>
            <a:ext cx="1431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060741" y="2958775"/>
            <a:ext cx="1431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213141" y="3512773"/>
            <a:ext cx="1431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256027" y="2134576"/>
            <a:ext cx="312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Filtering</a:t>
            </a:r>
            <a:r>
              <a:rPr lang="fr-FR" sz="2400" b="1" dirty="0" smtClean="0"/>
              <a:t> computation </a:t>
            </a:r>
            <a:r>
              <a:rPr lang="fr-FR" sz="2400" b="1" dirty="0" err="1" smtClean="0"/>
              <a:t>with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sliding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interval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function</a:t>
            </a:r>
            <a:endParaRPr lang="fr-FR" sz="2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206789" y="2020931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274207" y="2525374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426607" y="3086712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59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" y="0"/>
            <a:ext cx="8775640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26607" y="2892920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37522" y="4982398"/>
            <a:ext cx="130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Interval</a:t>
            </a:r>
            <a:r>
              <a:rPr lang="fr-FR" dirty="0" smtClean="0"/>
              <a:t> size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521199" y="3992266"/>
            <a:ext cx="161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Shift (5 frames)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543551" y="1877886"/>
            <a:ext cx="36498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Filtering</a:t>
            </a:r>
            <a:r>
              <a:rPr lang="fr-FR" sz="2400" b="1" dirty="0" smtClean="0"/>
              <a:t> computation </a:t>
            </a:r>
            <a:r>
              <a:rPr lang="fr-FR" sz="2400" b="1" dirty="0" err="1" smtClean="0"/>
              <a:t>with</a:t>
            </a:r>
            <a:r>
              <a:rPr lang="fr-FR" sz="2400" b="1" dirty="0"/>
              <a:t> </a:t>
            </a:r>
            <a:r>
              <a:rPr lang="fr-FR" sz="2400" b="1" dirty="0" err="1" smtClean="0"/>
              <a:t>MeanMotionByTime</a:t>
            </a:r>
            <a:r>
              <a:rPr lang="fr-FR" sz="2400" b="1" dirty="0" smtClean="0"/>
              <a:t> </a:t>
            </a:r>
            <a:endParaRPr lang="fr-FR" sz="2400" dirty="0"/>
          </a:p>
          <a:p>
            <a:r>
              <a:rPr lang="fr-FR" sz="2400" b="1" dirty="0" err="1" smtClean="0"/>
              <a:t>function</a:t>
            </a:r>
            <a:endParaRPr lang="fr-FR" sz="2400" b="1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629049" y="4601036"/>
            <a:ext cx="1569242" cy="4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98291" y="4975890"/>
            <a:ext cx="1569242" cy="4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52526" y="3450181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2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686606" y="4176932"/>
            <a:ext cx="9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3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4767533" y="3803215"/>
            <a:ext cx="1569242" cy="4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189521" y="3278088"/>
            <a:ext cx="1569242" cy="4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336775" y="4559461"/>
            <a:ext cx="1569242" cy="4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2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</Words>
  <Application>Microsoft Macintosh PowerPoint</Application>
  <PresentationFormat>Présentation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Gargot</dc:creator>
  <cp:lastModifiedBy>Thomas Gargot</cp:lastModifiedBy>
  <cp:revision>5</cp:revision>
  <cp:lastPrinted>2016-05-02T15:07:04Z</cp:lastPrinted>
  <dcterms:created xsi:type="dcterms:W3CDTF">2016-05-02T15:02:07Z</dcterms:created>
  <dcterms:modified xsi:type="dcterms:W3CDTF">2016-05-11T12:36:24Z</dcterms:modified>
</cp:coreProperties>
</file>