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872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313-6503-174E-9BF1-1A1386384C1E}" type="datetimeFigureOut">
              <a:rPr lang="fr-FR" smtClean="0"/>
              <a:t>31/05/16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37C-5C08-AF48-8BA7-B451DD6A1C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22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313-6503-174E-9BF1-1A1386384C1E}" type="datetimeFigureOut">
              <a:rPr lang="fr-FR" smtClean="0"/>
              <a:t>31/05/16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37C-5C08-AF48-8BA7-B451DD6A1C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73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313-6503-174E-9BF1-1A1386384C1E}" type="datetimeFigureOut">
              <a:rPr lang="fr-FR" smtClean="0"/>
              <a:t>31/05/16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37C-5C08-AF48-8BA7-B451DD6A1C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0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313-6503-174E-9BF1-1A1386384C1E}" type="datetimeFigureOut">
              <a:rPr lang="fr-FR" smtClean="0"/>
              <a:t>31/05/16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37C-5C08-AF48-8BA7-B451DD6A1C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60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313-6503-174E-9BF1-1A1386384C1E}" type="datetimeFigureOut">
              <a:rPr lang="fr-FR" smtClean="0"/>
              <a:t>31/05/16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37C-5C08-AF48-8BA7-B451DD6A1C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49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313-6503-174E-9BF1-1A1386384C1E}" type="datetimeFigureOut">
              <a:rPr lang="fr-FR" smtClean="0"/>
              <a:t>31/05/16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37C-5C08-AF48-8BA7-B451DD6A1C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97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313-6503-174E-9BF1-1A1386384C1E}" type="datetimeFigureOut">
              <a:rPr lang="fr-FR" smtClean="0"/>
              <a:t>31/05/16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37C-5C08-AF48-8BA7-B451DD6A1C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42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313-6503-174E-9BF1-1A1386384C1E}" type="datetimeFigureOut">
              <a:rPr lang="fr-FR" smtClean="0"/>
              <a:t>31/05/16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37C-5C08-AF48-8BA7-B451DD6A1C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28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313-6503-174E-9BF1-1A1386384C1E}" type="datetimeFigureOut">
              <a:rPr lang="fr-FR" smtClean="0"/>
              <a:t>31/05/16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37C-5C08-AF48-8BA7-B451DD6A1C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49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313-6503-174E-9BF1-1A1386384C1E}" type="datetimeFigureOut">
              <a:rPr lang="fr-FR" smtClean="0"/>
              <a:t>31/05/16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37C-5C08-AF48-8BA7-B451DD6A1C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40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313-6503-174E-9BF1-1A1386384C1E}" type="datetimeFigureOut">
              <a:rPr lang="fr-FR" smtClean="0"/>
              <a:t>31/05/16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37C-5C08-AF48-8BA7-B451DD6A1C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71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9B313-6503-174E-9BF1-1A1386384C1E}" type="datetimeFigureOut">
              <a:rPr lang="fr-FR" smtClean="0"/>
              <a:t>31/05/16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737C-5C08-AF48-8BA7-B451DD6A1C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1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00"/>
            <a:ext cx="9144000" cy="5155835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1089025" y="2905125"/>
            <a:ext cx="28321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4206875" y="2905125"/>
            <a:ext cx="46831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4057650" y="1555750"/>
            <a:ext cx="9525" cy="3460750"/>
          </a:xfrm>
          <a:prstGeom prst="line">
            <a:avLst/>
          </a:prstGeom>
          <a:ln w="76200" cmpd="sng">
            <a:solidFill>
              <a:srgbClr val="4F81B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555750" y="2283569"/>
            <a:ext cx="2063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Abadi MT Condensed Extra Bold"/>
                <a:cs typeface="Abadi MT Condensed Extra Bold"/>
              </a:rPr>
              <a:t>No </a:t>
            </a:r>
            <a:r>
              <a:rPr lang="fr-FR" sz="2800" dirty="0" err="1" smtClean="0">
                <a:latin typeface="Abadi MT Condensed Extra Bold"/>
                <a:cs typeface="Abadi MT Condensed Extra Bold"/>
              </a:rPr>
              <a:t>Conflict</a:t>
            </a:r>
            <a:endParaRPr lang="fr-FR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559425" y="2283569"/>
            <a:ext cx="2063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latin typeface="Abadi MT Condensed Extra Bold"/>
                <a:cs typeface="Abadi MT Condensed Extra Bold"/>
              </a:rPr>
              <a:t>Conflict</a:t>
            </a:r>
            <a:endParaRPr lang="fr-FR" sz="2800" dirty="0" smtClean="0">
              <a:latin typeface="Abadi MT Condensed Extra Bold"/>
              <a:cs typeface="Abadi MT Condensed Extra Bold"/>
            </a:endParaRPr>
          </a:p>
          <a:p>
            <a:endParaRPr lang="fr-FR" sz="2800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59600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690044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>
            <a:off x="1089025" y="3214342"/>
            <a:ext cx="28321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206875" y="3200756"/>
            <a:ext cx="46831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4057650" y="1555750"/>
            <a:ext cx="9525" cy="3460750"/>
          </a:xfrm>
          <a:prstGeom prst="line">
            <a:avLst/>
          </a:prstGeom>
          <a:ln w="76200" cmpd="sng">
            <a:solidFill>
              <a:srgbClr val="4F81B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555750" y="2613404"/>
            <a:ext cx="1687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Abadi MT Condensed Extra Bold"/>
                <a:cs typeface="Abadi MT Condensed Extra Bold"/>
              </a:rPr>
              <a:t>No </a:t>
            </a:r>
            <a:r>
              <a:rPr lang="fr-FR" sz="2800" dirty="0" err="1" smtClean="0">
                <a:latin typeface="Abadi MT Condensed Extra Bold"/>
                <a:cs typeface="Abadi MT Condensed Extra Bold"/>
              </a:rPr>
              <a:t>Conflict</a:t>
            </a:r>
            <a:endParaRPr lang="fr-FR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856681" y="2595908"/>
            <a:ext cx="1358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latin typeface="Abadi MT Condensed Extra Bold"/>
                <a:cs typeface="Abadi MT Condensed Extra Bold"/>
              </a:rPr>
              <a:t>Conflict</a:t>
            </a:r>
            <a:endParaRPr lang="fr-FR" sz="2800" dirty="0" smtClean="0">
              <a:latin typeface="Abadi MT Condensed Extra Bold"/>
              <a:cs typeface="Abadi MT Condensed Extr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7260" y="1994291"/>
            <a:ext cx="965565" cy="1469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482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6</Words>
  <Application>Microsoft Macintosh PowerPoint</Application>
  <PresentationFormat>Présentation à l'écran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Gargot</dc:creator>
  <cp:lastModifiedBy>Thomas Gargot</cp:lastModifiedBy>
  <cp:revision>3</cp:revision>
  <dcterms:created xsi:type="dcterms:W3CDTF">2016-05-12T17:07:35Z</dcterms:created>
  <dcterms:modified xsi:type="dcterms:W3CDTF">2016-05-31T14:43:37Z</dcterms:modified>
</cp:coreProperties>
</file>