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" d="100"/>
          <a:sy n="19" d="100"/>
        </p:scale>
        <p:origin x="-2048" y="92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66" y="26732654"/>
            <a:ext cx="2694429" cy="26944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8069" y="26261023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202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(</a:t>
            </a:r>
            <a:r>
              <a:rPr lang="fr-FR" sz="5000" dirty="0" err="1" smtClean="0"/>
              <a:t>Fig</a:t>
            </a:r>
            <a:r>
              <a:rPr lang="fr-FR" sz="5000" dirty="0" smtClean="0"/>
              <a:t> 1.) </a:t>
            </a:r>
            <a:r>
              <a:rPr lang="fr-FR" sz="5000" dirty="0" smtClean="0"/>
              <a:t>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</a:t>
            </a:r>
            <a:r>
              <a:rPr lang="fr-FR" sz="5000" dirty="0" smtClean="0"/>
              <a:t>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and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dirty="0" smtClean="0"/>
              <a:t> 2. </a:t>
            </a:r>
            <a:r>
              <a:rPr lang="fr-FR" sz="5000" dirty="0"/>
              <a:t>and 3</a:t>
            </a:r>
            <a:r>
              <a:rPr lang="fr-FR" sz="5000" dirty="0" smtClean="0"/>
              <a:t>.).</a:t>
            </a:r>
            <a:endParaRPr lang="fr-FR" sz="5000" dirty="0" smtClean="0"/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3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3.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2.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7410195" y="25953246"/>
            <a:ext cx="6698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000" dirty="0" smtClean="0">
                <a:latin typeface="Abadi MT Condensed Extra Bold"/>
                <a:cs typeface="Abadi MT Condensed Extra Bold"/>
              </a:rPr>
              <a:t>1.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Procedure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577</Words>
  <Application>Microsoft Macintosh PowerPoint</Application>
  <PresentationFormat>Personnalisé</PresentationFormat>
  <Paragraphs>41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37</cp:revision>
  <dcterms:created xsi:type="dcterms:W3CDTF">2016-05-09T19:49:57Z</dcterms:created>
  <dcterms:modified xsi:type="dcterms:W3CDTF">2016-05-13T17:00:26Z</dcterms:modified>
</cp:coreProperties>
</file>