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568" y="376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25/05/16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actually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already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feasible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tedious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>
                <a:solidFill>
                  <a:schemeClr val="tx1"/>
                </a:solidFill>
              </a:rPr>
              <a:t>I</a:t>
            </a:r>
            <a:r>
              <a:rPr lang="fr-FR" sz="4800" dirty="0" smtClean="0">
                <a:solidFill>
                  <a:schemeClr val="tx1"/>
                </a:solidFill>
              </a:rPr>
              <a:t>t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 and a </a:t>
            </a:r>
            <a:r>
              <a:rPr lang="fr-FR" sz="4800" dirty="0" err="1" smtClean="0">
                <a:solidFill>
                  <a:schemeClr val="tx1"/>
                </a:solidFill>
              </a:rPr>
              <a:t>potential</a:t>
            </a:r>
            <a:r>
              <a:rPr lang="fr-FR" sz="4800" dirty="0" smtClean="0">
                <a:solidFill>
                  <a:schemeClr val="tx1"/>
                </a:solidFill>
              </a:rPr>
              <a:t> source of </a:t>
            </a:r>
            <a:r>
              <a:rPr lang="fr-FR" sz="4800" dirty="0" err="1" smtClean="0">
                <a:solidFill>
                  <a:schemeClr val="tx1"/>
                </a:solidFill>
              </a:rPr>
              <a:t>bias</a:t>
            </a:r>
            <a:r>
              <a:rPr lang="fr-FR" sz="4800" dirty="0" smtClean="0">
                <a:solidFill>
                  <a:schemeClr val="tx1"/>
                </a:solidFill>
              </a:rPr>
              <a:t>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therapists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66" y="26732654"/>
            <a:ext cx="2694429" cy="26944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8069" y="26927028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(</a:t>
            </a:r>
            <a:r>
              <a:rPr lang="fr-FR" sz="5000" dirty="0" err="1" smtClean="0"/>
              <a:t>Fig</a:t>
            </a:r>
            <a:r>
              <a:rPr lang="fr-FR" sz="5000" dirty="0" smtClean="0"/>
              <a:t> 1.)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focus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considered</a:t>
            </a:r>
            <a:r>
              <a:rPr lang="fr-FR" sz="5000" dirty="0" smtClean="0"/>
              <a:t> as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for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interactions.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conflictual</a:t>
            </a:r>
            <a:r>
              <a:rPr lang="fr-FR" sz="5000" dirty="0" smtClean="0"/>
              <a:t> talk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dirty="0" smtClean="0"/>
              <a:t> 2. </a:t>
            </a:r>
            <a:r>
              <a:rPr lang="fr-FR" sz="5000" dirty="0"/>
              <a:t>and 3</a:t>
            </a:r>
            <a:r>
              <a:rPr lang="fr-FR" sz="5000" dirty="0" smtClean="0"/>
              <a:t>.).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 smtClean="0"/>
              <a:t>With</a:t>
            </a:r>
            <a:r>
              <a:rPr lang="fr-FR" sz="5000" dirty="0" smtClean="0"/>
              <a:t> 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their</a:t>
            </a:r>
            <a:r>
              <a:rPr lang="fr-FR" sz="5000" dirty="0" smtClean="0"/>
              <a:t> </a:t>
            </a:r>
            <a:r>
              <a:rPr lang="fr-FR" sz="5000" dirty="0" err="1" smtClean="0"/>
              <a:t>own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databases</a:t>
            </a:r>
            <a:r>
              <a:rPr lang="fr-FR" sz="5000" dirty="0" smtClean="0"/>
              <a:t> </a:t>
            </a:r>
            <a:r>
              <a:rPr lang="fr-FR" sz="5000" dirty="0"/>
              <a:t>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 smtClean="0">
                <a:latin typeface="Abadi MT Condensed Extra Bold"/>
                <a:cs typeface="Abadi MT Condensed Extra Bold"/>
              </a:rPr>
              <a:t>Perspectives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is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3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3.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2.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7410195" y="25953246"/>
            <a:ext cx="6698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000" dirty="0" smtClean="0">
                <a:latin typeface="Abadi MT Condensed Extra Bold"/>
                <a:cs typeface="Abadi MT Condensed Extra Bold"/>
              </a:rPr>
              <a:t>1.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Procedure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575</Words>
  <Application>Microsoft Macintosh PowerPoint</Application>
  <PresentationFormat>Personnalisé</PresentationFormat>
  <Paragraphs>41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39</cp:revision>
  <dcterms:created xsi:type="dcterms:W3CDTF">2016-05-09T19:49:57Z</dcterms:created>
  <dcterms:modified xsi:type="dcterms:W3CDTF">2016-05-25T11:45:13Z</dcterms:modified>
</cp:coreProperties>
</file>