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58B0F5-0DD0-4FBD-AE04-B6F7DEDD9CBC}" v="6" dt="2022-01-06T16:09:00.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tafa ayman" userId="57b8d59d8bb23d0e" providerId="LiveId" clId="{96013557-373A-426C-8B03-2E11FAF9E289}"/>
    <pc:docChg chg="custSel modSld">
      <pc:chgData name="mostafa ayman" userId="57b8d59d8bb23d0e" providerId="LiveId" clId="{96013557-373A-426C-8B03-2E11FAF9E289}" dt="2022-01-05T22:14:33.881" v="335" actId="20577"/>
      <pc:docMkLst>
        <pc:docMk/>
      </pc:docMkLst>
      <pc:sldChg chg="modSp mod">
        <pc:chgData name="mostafa ayman" userId="57b8d59d8bb23d0e" providerId="LiveId" clId="{96013557-373A-426C-8B03-2E11FAF9E289}" dt="2022-01-05T22:14:33.881" v="335" actId="20577"/>
        <pc:sldMkLst>
          <pc:docMk/>
          <pc:sldMk cId="4238513983" sldId="257"/>
        </pc:sldMkLst>
        <pc:spChg chg="mod">
          <ac:chgData name="mostafa ayman" userId="57b8d59d8bb23d0e" providerId="LiveId" clId="{96013557-373A-426C-8B03-2E11FAF9E289}" dt="2022-01-05T22:14:33.881" v="335" actId="20577"/>
          <ac:spMkLst>
            <pc:docMk/>
            <pc:sldMk cId="4238513983" sldId="257"/>
            <ac:spMk id="3" creationId="{27BF4EFA-3C77-4D5F-A656-2C4DD1B2F6AA}"/>
          </ac:spMkLst>
        </pc:spChg>
      </pc:sldChg>
    </pc:docChg>
  </pc:docChgLst>
  <pc:docChgLst>
    <pc:chgData name="mostafa ayman" userId="57b8d59d8bb23d0e" providerId="LiveId" clId="{F658B0F5-0DD0-4FBD-AE04-B6F7DEDD9CBC}"/>
    <pc:docChg chg="undo custSel addSld modSld sldOrd">
      <pc:chgData name="mostafa ayman" userId="57b8d59d8bb23d0e" providerId="LiveId" clId="{F658B0F5-0DD0-4FBD-AE04-B6F7DEDD9CBC}" dt="2022-01-06T16:09:02.156" v="141" actId="9405"/>
      <pc:docMkLst>
        <pc:docMk/>
      </pc:docMkLst>
      <pc:sldChg chg="modSp mod">
        <pc:chgData name="mostafa ayman" userId="57b8d59d8bb23d0e" providerId="LiveId" clId="{F658B0F5-0DD0-4FBD-AE04-B6F7DEDD9CBC}" dt="2022-01-06T15:30:43.156" v="107" actId="1076"/>
        <pc:sldMkLst>
          <pc:docMk/>
          <pc:sldMk cId="3227169705" sldId="256"/>
        </pc:sldMkLst>
        <pc:spChg chg="mod">
          <ac:chgData name="mostafa ayman" userId="57b8d59d8bb23d0e" providerId="LiveId" clId="{F658B0F5-0DD0-4FBD-AE04-B6F7DEDD9CBC}" dt="2022-01-06T15:30:25.964" v="106" actId="1076"/>
          <ac:spMkLst>
            <pc:docMk/>
            <pc:sldMk cId="3227169705" sldId="256"/>
            <ac:spMk id="2" creationId="{D3047272-99CE-470A-8979-13FF665B310B}"/>
          </ac:spMkLst>
        </pc:spChg>
        <pc:spChg chg="mod">
          <ac:chgData name="mostafa ayman" userId="57b8d59d8bb23d0e" providerId="LiveId" clId="{F658B0F5-0DD0-4FBD-AE04-B6F7DEDD9CBC}" dt="2022-01-06T15:30:43.156" v="107" actId="1076"/>
          <ac:spMkLst>
            <pc:docMk/>
            <pc:sldMk cId="3227169705" sldId="256"/>
            <ac:spMk id="3" creationId="{E72ED31F-CBDD-4944-9D7E-813C4C315A29}"/>
          </ac:spMkLst>
        </pc:spChg>
      </pc:sldChg>
      <pc:sldChg chg="modSp mod">
        <pc:chgData name="mostafa ayman" userId="57b8d59d8bb23d0e" providerId="LiveId" clId="{F658B0F5-0DD0-4FBD-AE04-B6F7DEDD9CBC}" dt="2022-01-05T23:19:54.718" v="30" actId="14100"/>
        <pc:sldMkLst>
          <pc:docMk/>
          <pc:sldMk cId="4238513983" sldId="257"/>
        </pc:sldMkLst>
        <pc:spChg chg="mod">
          <ac:chgData name="mostafa ayman" userId="57b8d59d8bb23d0e" providerId="LiveId" clId="{F658B0F5-0DD0-4FBD-AE04-B6F7DEDD9CBC}" dt="2022-01-05T23:19:54.718" v="30" actId="14100"/>
          <ac:spMkLst>
            <pc:docMk/>
            <pc:sldMk cId="4238513983" sldId="257"/>
            <ac:spMk id="3" creationId="{27BF4EFA-3C77-4D5F-A656-2C4DD1B2F6AA}"/>
          </ac:spMkLst>
        </pc:spChg>
      </pc:sldChg>
      <pc:sldChg chg="addSp delSp modSp mod">
        <pc:chgData name="mostafa ayman" userId="57b8d59d8bb23d0e" providerId="LiveId" clId="{F658B0F5-0DD0-4FBD-AE04-B6F7DEDD9CBC}" dt="2022-01-05T23:18:39.756" v="15" actId="14100"/>
        <pc:sldMkLst>
          <pc:docMk/>
          <pc:sldMk cId="387373457" sldId="258"/>
        </pc:sldMkLst>
        <pc:spChg chg="mod">
          <ac:chgData name="mostafa ayman" userId="57b8d59d8bb23d0e" providerId="LiveId" clId="{F658B0F5-0DD0-4FBD-AE04-B6F7DEDD9CBC}" dt="2022-01-05T23:18:25.958" v="13" actId="14100"/>
          <ac:spMkLst>
            <pc:docMk/>
            <pc:sldMk cId="387373457" sldId="258"/>
            <ac:spMk id="2" creationId="{13D35082-9FC8-4BDE-85DE-0C009D73C0D1}"/>
          </ac:spMkLst>
        </pc:spChg>
        <pc:spChg chg="add del mod">
          <ac:chgData name="mostafa ayman" userId="57b8d59d8bb23d0e" providerId="LiveId" clId="{F658B0F5-0DD0-4FBD-AE04-B6F7DEDD9CBC}" dt="2022-01-05T23:17:52.579" v="2" actId="931"/>
          <ac:spMkLst>
            <pc:docMk/>
            <pc:sldMk cId="387373457" sldId="258"/>
            <ac:spMk id="4" creationId="{3C9CD664-E668-4C43-8661-8E48E5877F28}"/>
          </ac:spMkLst>
        </pc:spChg>
        <pc:picChg chg="del">
          <ac:chgData name="mostafa ayman" userId="57b8d59d8bb23d0e" providerId="LiveId" clId="{F658B0F5-0DD0-4FBD-AE04-B6F7DEDD9CBC}" dt="2022-01-05T23:17:31.564" v="0" actId="478"/>
          <ac:picMkLst>
            <pc:docMk/>
            <pc:sldMk cId="387373457" sldId="258"/>
            <ac:picMk id="5" creationId="{34668693-FAF6-4915-BB0E-975EC4690FB6}"/>
          </ac:picMkLst>
        </pc:picChg>
        <pc:picChg chg="add mod">
          <ac:chgData name="mostafa ayman" userId="57b8d59d8bb23d0e" providerId="LiveId" clId="{F658B0F5-0DD0-4FBD-AE04-B6F7DEDD9CBC}" dt="2022-01-05T23:18:39.756" v="15" actId="14100"/>
          <ac:picMkLst>
            <pc:docMk/>
            <pc:sldMk cId="387373457" sldId="258"/>
            <ac:picMk id="7" creationId="{D26502AB-0B68-4F7B-A1C1-80A0F330A871}"/>
          </ac:picMkLst>
        </pc:picChg>
      </pc:sldChg>
      <pc:sldChg chg="addSp delSp modSp mod">
        <pc:chgData name="mostafa ayman" userId="57b8d59d8bb23d0e" providerId="LiveId" clId="{F658B0F5-0DD0-4FBD-AE04-B6F7DEDD9CBC}" dt="2022-01-06T16:09:02.156" v="141" actId="9405"/>
        <pc:sldMkLst>
          <pc:docMk/>
          <pc:sldMk cId="3286935432" sldId="259"/>
        </pc:sldMkLst>
        <pc:spChg chg="add del mod">
          <ac:chgData name="mostafa ayman" userId="57b8d59d8bb23d0e" providerId="LiveId" clId="{F658B0F5-0DD0-4FBD-AE04-B6F7DEDD9CBC}" dt="2022-01-05T23:18:54.668" v="16" actId="931"/>
          <ac:spMkLst>
            <pc:docMk/>
            <pc:sldMk cId="3286935432" sldId="259"/>
            <ac:spMk id="4" creationId="{D9E98166-F7AD-401D-A401-32B91B327534}"/>
          </ac:spMkLst>
        </pc:spChg>
        <pc:grpChg chg="mod">
          <ac:chgData name="mostafa ayman" userId="57b8d59d8bb23d0e" providerId="LiveId" clId="{F658B0F5-0DD0-4FBD-AE04-B6F7DEDD9CBC}" dt="2022-01-06T16:08:19.319" v="118"/>
          <ac:grpSpMkLst>
            <pc:docMk/>
            <pc:sldMk cId="3286935432" sldId="259"/>
            <ac:grpSpMk id="10" creationId="{348AF578-70D8-40C3-A4C4-09346078363E}"/>
          </ac:grpSpMkLst>
        </pc:grpChg>
        <pc:grpChg chg="mod">
          <ac:chgData name="mostafa ayman" userId="57b8d59d8bb23d0e" providerId="LiveId" clId="{F658B0F5-0DD0-4FBD-AE04-B6F7DEDD9CBC}" dt="2022-01-06T16:09:00.773" v="134"/>
          <ac:grpSpMkLst>
            <pc:docMk/>
            <pc:sldMk cId="3286935432" sldId="259"/>
            <ac:grpSpMk id="19" creationId="{260F85D6-FE52-4189-AB75-00872CC6BF38}"/>
          </ac:grpSpMkLst>
        </pc:grpChg>
        <pc:grpChg chg="mod">
          <ac:chgData name="mostafa ayman" userId="57b8d59d8bb23d0e" providerId="LiveId" clId="{F658B0F5-0DD0-4FBD-AE04-B6F7DEDD9CBC}" dt="2022-01-06T16:09:00.773" v="134"/>
          <ac:grpSpMkLst>
            <pc:docMk/>
            <pc:sldMk cId="3286935432" sldId="259"/>
            <ac:grpSpMk id="20" creationId="{C404EB4D-89B5-4032-99C2-14E2E7CCED93}"/>
          </ac:grpSpMkLst>
        </pc:grpChg>
        <pc:picChg chg="del">
          <ac:chgData name="mostafa ayman" userId="57b8d59d8bb23d0e" providerId="LiveId" clId="{F658B0F5-0DD0-4FBD-AE04-B6F7DEDD9CBC}" dt="2022-01-05T23:17:35.740" v="1" actId="478"/>
          <ac:picMkLst>
            <pc:docMk/>
            <pc:sldMk cId="3286935432" sldId="259"/>
            <ac:picMk id="5" creationId="{F1304413-5117-4CC5-B5E5-EA55ABBF0577}"/>
          </ac:picMkLst>
        </pc:picChg>
        <pc:picChg chg="add mod">
          <ac:chgData name="mostafa ayman" userId="57b8d59d8bb23d0e" providerId="LiveId" clId="{F658B0F5-0DD0-4FBD-AE04-B6F7DEDD9CBC}" dt="2022-01-05T23:19:41.573" v="29" actId="14100"/>
          <ac:picMkLst>
            <pc:docMk/>
            <pc:sldMk cId="3286935432" sldId="259"/>
            <ac:picMk id="7" creationId="{09069EF7-40BD-412C-9740-FFB8C737F6A9}"/>
          </ac:picMkLst>
        </pc:picChg>
        <pc:inkChg chg="add del">
          <ac:chgData name="mostafa ayman" userId="57b8d59d8bb23d0e" providerId="LiveId" clId="{F658B0F5-0DD0-4FBD-AE04-B6F7DEDD9CBC}" dt="2022-01-06T16:08:20.912" v="123" actId="9405"/>
          <ac:inkMkLst>
            <pc:docMk/>
            <pc:sldMk cId="3286935432" sldId="259"/>
            <ac:inkMk id="3" creationId="{D0A1388C-97E9-4490-84F5-1537A92E9811}"/>
          </ac:inkMkLst>
        </pc:inkChg>
        <pc:inkChg chg="add del">
          <ac:chgData name="mostafa ayman" userId="57b8d59d8bb23d0e" providerId="LiveId" clId="{F658B0F5-0DD0-4FBD-AE04-B6F7DEDD9CBC}" dt="2022-01-06T16:08:20.545" v="122" actId="9405"/>
          <ac:inkMkLst>
            <pc:docMk/>
            <pc:sldMk cId="3286935432" sldId="259"/>
            <ac:inkMk id="4" creationId="{0BB79A74-0229-4A3F-B8E0-E9ACF449EA29}"/>
          </ac:inkMkLst>
        </pc:inkChg>
        <pc:inkChg chg="add del">
          <ac:chgData name="mostafa ayman" userId="57b8d59d8bb23d0e" providerId="LiveId" clId="{F658B0F5-0DD0-4FBD-AE04-B6F7DEDD9CBC}" dt="2022-01-06T16:08:20.187" v="121" actId="9405"/>
          <ac:inkMkLst>
            <pc:docMk/>
            <pc:sldMk cId="3286935432" sldId="259"/>
            <ac:inkMk id="5" creationId="{F9DD434D-1DB3-434C-A863-15D1F4DCDEA4}"/>
          </ac:inkMkLst>
        </pc:inkChg>
        <pc:inkChg chg="add del mod">
          <ac:chgData name="mostafa ayman" userId="57b8d59d8bb23d0e" providerId="LiveId" clId="{F658B0F5-0DD0-4FBD-AE04-B6F7DEDD9CBC}" dt="2022-01-06T16:08:19.944" v="120" actId="9405"/>
          <ac:inkMkLst>
            <pc:docMk/>
            <pc:sldMk cId="3286935432" sldId="259"/>
            <ac:inkMk id="6" creationId="{E1C1CDB6-8982-4F6C-BEE6-905FDE3248D5}"/>
          </ac:inkMkLst>
        </pc:inkChg>
        <pc:inkChg chg="add del mod">
          <ac:chgData name="mostafa ayman" userId="57b8d59d8bb23d0e" providerId="LiveId" clId="{F658B0F5-0DD0-4FBD-AE04-B6F7DEDD9CBC}" dt="2022-01-06T16:08:19.533" v="119" actId="9405"/>
          <ac:inkMkLst>
            <pc:docMk/>
            <pc:sldMk cId="3286935432" sldId="259"/>
            <ac:inkMk id="8" creationId="{D5D8569E-5965-4B65-9646-533B163501F5}"/>
          </ac:inkMkLst>
        </pc:inkChg>
        <pc:inkChg chg="add del">
          <ac:chgData name="mostafa ayman" userId="57b8d59d8bb23d0e" providerId="LiveId" clId="{F658B0F5-0DD0-4FBD-AE04-B6F7DEDD9CBC}" dt="2022-01-06T16:08:19.319" v="118"/>
          <ac:inkMkLst>
            <pc:docMk/>
            <pc:sldMk cId="3286935432" sldId="259"/>
            <ac:inkMk id="9" creationId="{4053791F-97A5-4E41-AFC7-5BD1D3B8CB3D}"/>
          </ac:inkMkLst>
        </pc:inkChg>
        <pc:inkChg chg="add del">
          <ac:chgData name="mostafa ayman" userId="57b8d59d8bb23d0e" providerId="LiveId" clId="{F658B0F5-0DD0-4FBD-AE04-B6F7DEDD9CBC}" dt="2022-01-06T16:09:02.156" v="141" actId="9405"/>
          <ac:inkMkLst>
            <pc:docMk/>
            <pc:sldMk cId="3286935432" sldId="259"/>
            <ac:inkMk id="11" creationId="{001519FF-BC16-4C50-B352-694946CBB916}"/>
          </ac:inkMkLst>
        </pc:inkChg>
        <pc:inkChg chg="add del mod">
          <ac:chgData name="mostafa ayman" userId="57b8d59d8bb23d0e" providerId="LiveId" clId="{F658B0F5-0DD0-4FBD-AE04-B6F7DEDD9CBC}" dt="2022-01-06T16:09:01.785" v="140" actId="9405"/>
          <ac:inkMkLst>
            <pc:docMk/>
            <pc:sldMk cId="3286935432" sldId="259"/>
            <ac:inkMk id="12" creationId="{FC0AEF6D-8BBB-44DE-8D06-A276D104CAE8}"/>
          </ac:inkMkLst>
        </pc:inkChg>
        <pc:inkChg chg="add del mod">
          <ac:chgData name="mostafa ayman" userId="57b8d59d8bb23d0e" providerId="LiveId" clId="{F658B0F5-0DD0-4FBD-AE04-B6F7DEDD9CBC}" dt="2022-01-06T16:09:01.670" v="139" actId="9405"/>
          <ac:inkMkLst>
            <pc:docMk/>
            <pc:sldMk cId="3286935432" sldId="259"/>
            <ac:inkMk id="13" creationId="{35760768-631F-4CD4-951E-920966AD503D}"/>
          </ac:inkMkLst>
        </pc:inkChg>
        <pc:inkChg chg="add del mod">
          <ac:chgData name="mostafa ayman" userId="57b8d59d8bb23d0e" providerId="LiveId" clId="{F658B0F5-0DD0-4FBD-AE04-B6F7DEDD9CBC}" dt="2022-01-06T16:09:01.528" v="138" actId="9405"/>
          <ac:inkMkLst>
            <pc:docMk/>
            <pc:sldMk cId="3286935432" sldId="259"/>
            <ac:inkMk id="14" creationId="{01319F67-CB4E-4949-89DB-0ABDB5CDF1E4}"/>
          </ac:inkMkLst>
        </pc:inkChg>
        <pc:inkChg chg="add del mod">
          <ac:chgData name="mostafa ayman" userId="57b8d59d8bb23d0e" providerId="LiveId" clId="{F658B0F5-0DD0-4FBD-AE04-B6F7DEDD9CBC}" dt="2022-01-06T16:09:01.327" v="137" actId="9405"/>
          <ac:inkMkLst>
            <pc:docMk/>
            <pc:sldMk cId="3286935432" sldId="259"/>
            <ac:inkMk id="15" creationId="{1C8E1296-CEDF-45A3-B0C1-DAA3D0DBF216}"/>
          </ac:inkMkLst>
        </pc:inkChg>
        <pc:inkChg chg="add del mod">
          <ac:chgData name="mostafa ayman" userId="57b8d59d8bb23d0e" providerId="LiveId" clId="{F658B0F5-0DD0-4FBD-AE04-B6F7DEDD9CBC}" dt="2022-01-06T16:09:01.172" v="136" actId="9405"/>
          <ac:inkMkLst>
            <pc:docMk/>
            <pc:sldMk cId="3286935432" sldId="259"/>
            <ac:inkMk id="16" creationId="{3B0705E6-4A88-4B06-BEF2-C22692B9CD17}"/>
          </ac:inkMkLst>
        </pc:inkChg>
        <pc:inkChg chg="add del mod">
          <ac:chgData name="mostafa ayman" userId="57b8d59d8bb23d0e" providerId="LiveId" clId="{F658B0F5-0DD0-4FBD-AE04-B6F7DEDD9CBC}" dt="2022-01-06T16:09:00.986" v="135" actId="9405"/>
          <ac:inkMkLst>
            <pc:docMk/>
            <pc:sldMk cId="3286935432" sldId="259"/>
            <ac:inkMk id="17" creationId="{936C441F-D1D8-41C6-8E88-EB0C2AF7A88E}"/>
          </ac:inkMkLst>
        </pc:inkChg>
        <pc:inkChg chg="add del mod">
          <ac:chgData name="mostafa ayman" userId="57b8d59d8bb23d0e" providerId="LiveId" clId="{F658B0F5-0DD0-4FBD-AE04-B6F7DEDD9CBC}" dt="2022-01-06T16:09:00.773" v="134"/>
          <ac:inkMkLst>
            <pc:docMk/>
            <pc:sldMk cId="3286935432" sldId="259"/>
            <ac:inkMk id="18" creationId="{24795A4A-3BEE-4E22-B1D9-2FB8EC715998}"/>
          </ac:inkMkLst>
        </pc:inkChg>
      </pc:sldChg>
      <pc:sldChg chg="modSp new mod ord">
        <pc:chgData name="mostafa ayman" userId="57b8d59d8bb23d0e" providerId="LiveId" clId="{F658B0F5-0DD0-4FBD-AE04-B6F7DEDD9CBC}" dt="2022-01-06T15:30:53.359" v="109"/>
        <pc:sldMkLst>
          <pc:docMk/>
          <pc:sldMk cId="2536111764" sldId="260"/>
        </pc:sldMkLst>
        <pc:spChg chg="mod">
          <ac:chgData name="mostafa ayman" userId="57b8d59d8bb23d0e" providerId="LiveId" clId="{F658B0F5-0DD0-4FBD-AE04-B6F7DEDD9CBC}" dt="2022-01-06T15:29:27.897" v="48" actId="14100"/>
          <ac:spMkLst>
            <pc:docMk/>
            <pc:sldMk cId="2536111764" sldId="260"/>
            <ac:spMk id="2" creationId="{6685C6D3-6BBC-4BD7-9F19-EAF0722B6D4E}"/>
          </ac:spMkLst>
        </pc:spChg>
        <pc:spChg chg="mod">
          <ac:chgData name="mostafa ayman" userId="57b8d59d8bb23d0e" providerId="LiveId" clId="{F658B0F5-0DD0-4FBD-AE04-B6F7DEDD9CBC}" dt="2022-01-06T15:29:44.479" v="105" actId="20577"/>
          <ac:spMkLst>
            <pc:docMk/>
            <pc:sldMk cId="2536111764" sldId="260"/>
            <ac:spMk id="3" creationId="{AB339F61-73A8-4D30-BAA1-E161CA7F5D5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9305A58-6C0C-4F1B-8141-4C587E84A232}" type="datetimeFigureOut">
              <a:rPr lang="en-US" smtClean="0"/>
              <a:t>8/31/2023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403331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05A58-6C0C-4F1B-8141-4C587E84A232}"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1541654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05A58-6C0C-4F1B-8141-4C587E84A232}"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3352639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05A58-6C0C-4F1B-8141-4C587E84A232}"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8B-2CBA-4B7B-885C-1F78D7947D5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6962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05A58-6C0C-4F1B-8141-4C587E84A232}"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2241113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305A58-6C0C-4F1B-8141-4C587E84A232}"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3089755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305A58-6C0C-4F1B-8141-4C587E84A232}"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2375377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05A58-6C0C-4F1B-8141-4C587E84A232}"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1953360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05A58-6C0C-4F1B-8141-4C587E84A232}"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100673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05A58-6C0C-4F1B-8141-4C587E84A232}"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405246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05A58-6C0C-4F1B-8141-4C587E84A232}"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150899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05A58-6C0C-4F1B-8141-4C587E84A232}"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36513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05A58-6C0C-4F1B-8141-4C587E84A232}"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376530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05A58-6C0C-4F1B-8141-4C587E84A232}"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196033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05A58-6C0C-4F1B-8141-4C587E84A232}"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413385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05A58-6C0C-4F1B-8141-4C587E84A232}"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85037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05A58-6C0C-4F1B-8141-4C587E84A232}"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3458B-2CBA-4B7B-885C-1F78D7947D5D}" type="slidenum">
              <a:rPr lang="en-US" smtClean="0"/>
              <a:t>‹#›</a:t>
            </a:fld>
            <a:endParaRPr lang="en-US"/>
          </a:p>
        </p:txBody>
      </p:sp>
    </p:spTree>
    <p:extLst>
      <p:ext uri="{BB962C8B-B14F-4D97-AF65-F5344CB8AC3E}">
        <p14:creationId xmlns:p14="http://schemas.microsoft.com/office/powerpoint/2010/main" val="101044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305A58-6C0C-4F1B-8141-4C587E84A232}" type="datetimeFigureOut">
              <a:rPr lang="en-US" smtClean="0"/>
              <a:t>8/31/2023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83458B-2CBA-4B7B-885C-1F78D7947D5D}" type="slidenum">
              <a:rPr lang="en-US" smtClean="0"/>
              <a:t>‹#›</a:t>
            </a:fld>
            <a:endParaRPr lang="en-US"/>
          </a:p>
        </p:txBody>
      </p:sp>
    </p:spTree>
    <p:extLst>
      <p:ext uri="{BB962C8B-B14F-4D97-AF65-F5344CB8AC3E}">
        <p14:creationId xmlns:p14="http://schemas.microsoft.com/office/powerpoint/2010/main" val="11839151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7272-99CE-470A-8979-13FF665B310B}"/>
              </a:ext>
            </a:extLst>
          </p:cNvPr>
          <p:cNvSpPr>
            <a:spLocks noGrp="1"/>
          </p:cNvSpPr>
          <p:nvPr>
            <p:ph type="ctrTitle"/>
          </p:nvPr>
        </p:nvSpPr>
        <p:spPr>
          <a:xfrm>
            <a:off x="1213281" y="652510"/>
            <a:ext cx="9144000" cy="1003178"/>
          </a:xfrm>
        </p:spPr>
        <p:txBody>
          <a:bodyPr/>
          <a:lstStyle/>
          <a:p>
            <a:pPr algn="ctr"/>
            <a:r>
              <a:rPr lang="en-US" dirty="0">
                <a:solidFill>
                  <a:schemeClr val="bg1"/>
                </a:solidFill>
              </a:rPr>
              <a:t>Gym Database</a:t>
            </a:r>
          </a:p>
        </p:txBody>
      </p:sp>
      <p:sp>
        <p:nvSpPr>
          <p:cNvPr id="3" name="Subtitle 2">
            <a:extLst>
              <a:ext uri="{FF2B5EF4-FFF2-40B4-BE49-F238E27FC236}">
                <a16:creationId xmlns:a16="http://schemas.microsoft.com/office/drawing/2014/main" id="{E72ED31F-CBDD-4944-9D7E-813C4C315A29}"/>
              </a:ext>
            </a:extLst>
          </p:cNvPr>
          <p:cNvSpPr>
            <a:spLocks noGrp="1"/>
          </p:cNvSpPr>
          <p:nvPr>
            <p:ph type="subTitle" idx="1"/>
          </p:nvPr>
        </p:nvSpPr>
        <p:spPr>
          <a:xfrm>
            <a:off x="559294" y="3027285"/>
            <a:ext cx="11336784" cy="1811044"/>
          </a:xfrm>
        </p:spPr>
        <p:txBody>
          <a:bodyPr>
            <a:normAutofit/>
          </a:bodyPr>
          <a:lstStyle/>
          <a:p>
            <a:pPr algn="l"/>
            <a:r>
              <a:rPr lang="en-US" sz="2400" dirty="0">
                <a:solidFill>
                  <a:schemeClr val="tx1"/>
                </a:solidFill>
              </a:rPr>
              <a:t>By : Mostafa Ayman 			Supervisor: </a:t>
            </a:r>
            <a:r>
              <a:rPr lang="en-US" sz="2400" dirty="0" err="1">
                <a:solidFill>
                  <a:schemeClr val="tx1"/>
                </a:solidFill>
              </a:rPr>
              <a:t>Eng</a:t>
            </a:r>
            <a:r>
              <a:rPr lang="en-US" sz="2400" dirty="0">
                <a:solidFill>
                  <a:schemeClr val="tx1"/>
                </a:solidFill>
              </a:rPr>
              <a:t>/Dalia </a:t>
            </a:r>
            <a:r>
              <a:rPr lang="en-US" sz="2400" dirty="0" err="1">
                <a:solidFill>
                  <a:schemeClr val="tx1"/>
                </a:solidFill>
              </a:rPr>
              <a:t>Refaat</a:t>
            </a:r>
            <a:endParaRPr lang="en-US" sz="2400" dirty="0">
              <a:solidFill>
                <a:schemeClr val="tx1"/>
              </a:solidFill>
            </a:endParaRPr>
          </a:p>
          <a:p>
            <a:pPr algn="l"/>
            <a:r>
              <a:rPr lang="en-US" sz="2400" dirty="0">
                <a:solidFill>
                  <a:schemeClr val="tx1"/>
                </a:solidFill>
              </a:rPr>
              <a:t>        Shady </a:t>
            </a:r>
            <a:r>
              <a:rPr lang="en-US" sz="2400">
                <a:solidFill>
                  <a:schemeClr val="tx1"/>
                </a:solidFill>
              </a:rPr>
              <a:t>Hisham </a:t>
            </a:r>
            <a:r>
              <a:rPr lang="en-US" sz="2400" dirty="0">
                <a:solidFill>
                  <a:schemeClr val="tx2">
                    <a:lumMod val="60000"/>
                    <a:lumOff val="40000"/>
                  </a:schemeClr>
                </a:solidFill>
              </a:rPr>
              <a:t>				     </a:t>
            </a:r>
            <a:r>
              <a:rPr lang="en-US" sz="2400" dirty="0">
                <a:solidFill>
                  <a:schemeClr val="tx1"/>
                </a:solidFill>
              </a:rPr>
              <a:t>Dr/Salah </a:t>
            </a:r>
            <a:r>
              <a:rPr lang="en-US" sz="2400" dirty="0" err="1">
                <a:solidFill>
                  <a:schemeClr val="tx1"/>
                </a:solidFill>
              </a:rPr>
              <a:t>Elewa</a:t>
            </a:r>
            <a:endParaRPr lang="en-US" sz="2400" dirty="0">
              <a:solidFill>
                <a:schemeClr val="tx1"/>
              </a:solidFill>
            </a:endParaRPr>
          </a:p>
          <a:p>
            <a:pPr algn="l"/>
            <a:r>
              <a:rPr lang="en-US" dirty="0"/>
              <a:t>                      </a:t>
            </a:r>
          </a:p>
        </p:txBody>
      </p:sp>
    </p:spTree>
    <p:extLst>
      <p:ext uri="{BB962C8B-B14F-4D97-AF65-F5344CB8AC3E}">
        <p14:creationId xmlns:p14="http://schemas.microsoft.com/office/powerpoint/2010/main" val="322716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3655-A3E0-4E40-9768-45D06F54CD00}"/>
              </a:ext>
            </a:extLst>
          </p:cNvPr>
          <p:cNvSpPr>
            <a:spLocks noGrp="1"/>
          </p:cNvSpPr>
          <p:nvPr>
            <p:ph type="title"/>
          </p:nvPr>
        </p:nvSpPr>
        <p:spPr>
          <a:xfrm>
            <a:off x="1141412" y="148001"/>
            <a:ext cx="9905998" cy="1478570"/>
          </a:xfrm>
        </p:spPr>
        <p:txBody>
          <a:bodyPr/>
          <a:lstStyle/>
          <a:p>
            <a:pPr algn="ctr"/>
            <a:r>
              <a:rPr lang="en-US" dirty="0">
                <a:solidFill>
                  <a:schemeClr val="bg1"/>
                </a:solidFill>
              </a:rPr>
              <a:t>Introduction</a:t>
            </a:r>
          </a:p>
        </p:txBody>
      </p:sp>
      <p:sp>
        <p:nvSpPr>
          <p:cNvPr id="3" name="Content Placeholder 2">
            <a:extLst>
              <a:ext uri="{FF2B5EF4-FFF2-40B4-BE49-F238E27FC236}">
                <a16:creationId xmlns:a16="http://schemas.microsoft.com/office/drawing/2014/main" id="{9D4AACCB-E7B8-4A01-8A88-F7F791647BB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This database system was created to keep record of data of a gym. By taking information of gym members, employees, and trainers, it helps keep track of workout plans assigned to members by trainers. It also helps identify the trainer of each class and the schedule of all classes. Salaries and employment dates of employees and trainers are also stored in the system in addition to products and orders made my members. </a:t>
            </a:r>
          </a:p>
          <a:p>
            <a:endParaRPr lang="en-US" dirty="0"/>
          </a:p>
        </p:txBody>
      </p:sp>
    </p:spTree>
    <p:extLst>
      <p:ext uri="{BB962C8B-B14F-4D97-AF65-F5344CB8AC3E}">
        <p14:creationId xmlns:p14="http://schemas.microsoft.com/office/powerpoint/2010/main" val="288680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5EC2-0E84-42B8-9EF4-CC9004E8528A}"/>
              </a:ext>
            </a:extLst>
          </p:cNvPr>
          <p:cNvSpPr>
            <a:spLocks noGrp="1"/>
          </p:cNvSpPr>
          <p:nvPr>
            <p:ph type="title"/>
          </p:nvPr>
        </p:nvSpPr>
        <p:spPr>
          <a:xfrm>
            <a:off x="838200" y="365126"/>
            <a:ext cx="10515600" cy="318456"/>
          </a:xfrm>
        </p:spPr>
        <p:txBody>
          <a:bodyPr>
            <a:normAutofit fontScale="90000"/>
          </a:bodyPr>
          <a:lstStyle/>
          <a:p>
            <a:pPr algn="ctr"/>
            <a:r>
              <a:rPr lang="en-US" b="1" dirty="0">
                <a:solidFill>
                  <a:schemeClr val="bg2">
                    <a:lumMod val="75000"/>
                  </a:schemeClr>
                </a:solidFill>
              </a:rPr>
              <a:t>Business Rules</a:t>
            </a:r>
          </a:p>
        </p:txBody>
      </p:sp>
      <p:sp>
        <p:nvSpPr>
          <p:cNvPr id="3" name="Content Placeholder 2">
            <a:extLst>
              <a:ext uri="{FF2B5EF4-FFF2-40B4-BE49-F238E27FC236}">
                <a16:creationId xmlns:a16="http://schemas.microsoft.com/office/drawing/2014/main" id="{27BF4EFA-3C77-4D5F-A656-2C4DD1B2F6AA}"/>
              </a:ext>
            </a:extLst>
          </p:cNvPr>
          <p:cNvSpPr>
            <a:spLocks noGrp="1"/>
          </p:cNvSpPr>
          <p:nvPr>
            <p:ph idx="1"/>
          </p:nvPr>
        </p:nvSpPr>
        <p:spPr>
          <a:xfrm>
            <a:off x="989121" y="683582"/>
            <a:ext cx="10515600" cy="6174417"/>
          </a:xfrm>
        </p:spPr>
        <p:txBody>
          <a:bodyPr>
            <a:normAutofit fontScale="47500" lnSpcReduction="20000"/>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3400" dirty="0">
                <a:effectLst/>
                <a:latin typeface="Calibri" panose="020F0502020204030204" pitchFamily="34" charset="0"/>
                <a:ea typeface="Calibri" panose="020F0502020204030204" pitchFamily="34" charset="0"/>
                <a:cs typeface="Arial" panose="020B0604020202020204" pitchFamily="34" charset="0"/>
              </a:rPr>
              <a:t>1- The Gym has members, employees, trainers, and machines.</a:t>
            </a:r>
          </a:p>
          <a:p>
            <a:pPr marL="0" marR="0" indent="0">
              <a:lnSpc>
                <a:spcPct val="107000"/>
              </a:lnSpc>
              <a:spcBef>
                <a:spcPts val="0"/>
              </a:spcBef>
              <a:spcAft>
                <a:spcPts val="800"/>
              </a:spcAft>
              <a:buNone/>
            </a:pPr>
            <a:r>
              <a:rPr lang="en-US" sz="3400" dirty="0">
                <a:effectLst/>
                <a:latin typeface="Calibri" panose="020F0502020204030204" pitchFamily="34" charset="0"/>
                <a:ea typeface="Calibri" panose="020F0502020204030204" pitchFamily="34" charset="0"/>
                <a:cs typeface="Arial" panose="020B0604020202020204" pitchFamily="34" charset="0"/>
              </a:rPr>
              <a:t>2- Each member has id, gender, </a:t>
            </a:r>
            <a:r>
              <a:rPr lang="en-US" sz="3400" dirty="0" err="1">
                <a:effectLst/>
                <a:latin typeface="Calibri" panose="020F0502020204030204" pitchFamily="34" charset="0"/>
                <a:ea typeface="Calibri" panose="020F0502020204030204" pitchFamily="34" charset="0"/>
                <a:cs typeface="Arial" panose="020B0604020202020204" pitchFamily="34" charset="0"/>
              </a:rPr>
              <a:t>ssn</a:t>
            </a:r>
            <a:r>
              <a:rPr lang="en-US" sz="3400" dirty="0">
                <a:effectLst/>
                <a:latin typeface="Calibri" panose="020F0502020204030204" pitchFamily="34" charset="0"/>
                <a:ea typeface="Calibri" panose="020F0502020204030204" pitchFamily="34" charset="0"/>
                <a:cs typeface="Arial" panose="020B0604020202020204" pitchFamily="34" charset="0"/>
              </a:rPr>
              <a:t>, full name, email, one or more phone numbers, address, age, weight, height, joining date. Each member must have one and only one membership. Each member may have a personal trainer or more, and a personal trainer may give a member more than one workout plan. Each member may participate in a class or more.</a:t>
            </a:r>
          </a:p>
          <a:p>
            <a:pPr marL="0" marR="0" indent="0">
              <a:lnSpc>
                <a:spcPct val="107000"/>
              </a:lnSpc>
              <a:spcBef>
                <a:spcPts val="0"/>
              </a:spcBef>
              <a:spcAft>
                <a:spcPts val="800"/>
              </a:spcAft>
              <a:buNone/>
            </a:pPr>
            <a:r>
              <a:rPr lang="en-US" sz="3400" dirty="0">
                <a:effectLst/>
                <a:latin typeface="Calibri" panose="020F0502020204030204" pitchFamily="34" charset="0"/>
                <a:ea typeface="Calibri" panose="020F0502020204030204" pitchFamily="34" charset="0"/>
                <a:cs typeface="Arial" panose="020B0604020202020204" pitchFamily="34" charset="0"/>
              </a:rPr>
              <a:t>3-Each trainer must have a role, either a personal trainer or a class trainer. The personal trainer can train many members with different workout plans. The class trainer can be a trainer for one or more classes. Each trainer has id, full name, age, </a:t>
            </a:r>
            <a:r>
              <a:rPr lang="en-US" sz="3400" dirty="0" err="1">
                <a:effectLst/>
                <a:latin typeface="Calibri" panose="020F0502020204030204" pitchFamily="34" charset="0"/>
                <a:ea typeface="Calibri" panose="020F0502020204030204" pitchFamily="34" charset="0"/>
                <a:cs typeface="Arial" panose="020B0604020202020204" pitchFamily="34" charset="0"/>
              </a:rPr>
              <a:t>ssn</a:t>
            </a:r>
            <a:r>
              <a:rPr lang="en-US" sz="3400" dirty="0">
                <a:effectLst/>
                <a:latin typeface="Calibri" panose="020F0502020204030204" pitchFamily="34" charset="0"/>
                <a:ea typeface="Calibri" panose="020F0502020204030204" pitchFamily="34" charset="0"/>
                <a:cs typeface="Arial" panose="020B0604020202020204" pitchFamily="34" charset="0"/>
              </a:rPr>
              <a:t>, email, address, one or more phone numbers, gender, one or more qualifications, salary, and employment date . The trainer age must be between 20 and 55 years.</a:t>
            </a:r>
          </a:p>
          <a:p>
            <a:pPr marL="0" marR="0" indent="0">
              <a:lnSpc>
                <a:spcPct val="107000"/>
              </a:lnSpc>
              <a:spcBef>
                <a:spcPts val="0"/>
              </a:spcBef>
              <a:spcAft>
                <a:spcPts val="800"/>
              </a:spcAft>
              <a:buNone/>
            </a:pPr>
            <a:r>
              <a:rPr lang="en-US" sz="3400" dirty="0">
                <a:effectLst/>
                <a:latin typeface="Calibri" panose="020F0502020204030204" pitchFamily="34" charset="0"/>
                <a:ea typeface="Calibri" panose="020F0502020204030204" pitchFamily="34" charset="0"/>
                <a:cs typeface="Arial" panose="020B0604020202020204" pitchFamily="34" charset="0"/>
              </a:rPr>
              <a:t>4-Each class has id, name, class time. The class does not exist if there is no class trainer for it. There can be more than one class </a:t>
            </a:r>
            <a:r>
              <a:rPr lang="en-US" sz="3400" dirty="0">
                <a:latin typeface="Calibri" panose="020F0502020204030204" pitchFamily="34" charset="0"/>
                <a:ea typeface="Calibri" panose="020F0502020204030204" pitchFamily="34" charset="0"/>
                <a:cs typeface="Arial" panose="020B0604020202020204" pitchFamily="34" charset="0"/>
              </a:rPr>
              <a:t>in the same day and at same time. The class has one and only one trainer.</a:t>
            </a:r>
            <a:endParaRPr lang="en-US" sz="3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3400" dirty="0">
                <a:effectLst/>
                <a:latin typeface="Calibri" panose="020F0502020204030204" pitchFamily="34" charset="0"/>
                <a:ea typeface="Calibri" panose="020F0502020204030204" pitchFamily="34" charset="0"/>
                <a:cs typeface="Arial" panose="020B0604020202020204" pitchFamily="34" charset="0"/>
              </a:rPr>
              <a:t>5-Each employee has id, full name, age, </a:t>
            </a:r>
            <a:r>
              <a:rPr lang="en-US" sz="3400" dirty="0" err="1">
                <a:effectLst/>
                <a:latin typeface="Calibri" panose="020F0502020204030204" pitchFamily="34" charset="0"/>
                <a:ea typeface="Calibri" panose="020F0502020204030204" pitchFamily="34" charset="0"/>
                <a:cs typeface="Arial" panose="020B0604020202020204" pitchFamily="34" charset="0"/>
              </a:rPr>
              <a:t>ssn</a:t>
            </a:r>
            <a:r>
              <a:rPr lang="en-US" sz="3400" dirty="0">
                <a:effectLst/>
                <a:latin typeface="Calibri" panose="020F0502020204030204" pitchFamily="34" charset="0"/>
                <a:ea typeface="Calibri" panose="020F0502020204030204" pitchFamily="34" charset="0"/>
                <a:cs typeface="Arial" panose="020B0604020202020204" pitchFamily="34" charset="0"/>
              </a:rPr>
              <a:t>, email, address, one or more phone numbers, gender, salary, and employment date. Each employee must have a role, either a bathroom worker, manager, sanitation worker or receptionist, The manager manages many employees. The employee has one and only one manager. The employee is treated as a member if he/she wants to have a membership in the gym.</a:t>
            </a:r>
            <a:r>
              <a:rPr lang="en-US" sz="3400" dirty="0">
                <a:latin typeface="Calibri" panose="020F0502020204030204" pitchFamily="34" charset="0"/>
                <a:ea typeface="Calibri" panose="020F0502020204030204" pitchFamily="34" charset="0"/>
                <a:cs typeface="Arial" panose="020B0604020202020204" pitchFamily="34" charset="0"/>
              </a:rPr>
              <a:t> The employee age must be between 21 and 65 years</a:t>
            </a:r>
            <a:endParaRPr lang="en-US" sz="3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3400" dirty="0">
                <a:effectLst/>
                <a:latin typeface="Calibri" panose="020F0502020204030204" pitchFamily="34" charset="0"/>
                <a:ea typeface="Calibri" panose="020F0502020204030204" pitchFamily="34" charset="0"/>
                <a:cs typeface="Arial" panose="020B0604020202020204" pitchFamily="34" charset="0"/>
              </a:rPr>
              <a:t>6-Each product has id, name, price, and description. Many products can be bought by members only. All products and their details are stored in the system</a:t>
            </a:r>
          </a:p>
          <a:p>
            <a:pPr marL="0" marR="0" indent="0">
              <a:lnSpc>
                <a:spcPct val="107000"/>
              </a:lnSpc>
              <a:spcBef>
                <a:spcPts val="0"/>
              </a:spcBef>
              <a:spcAft>
                <a:spcPts val="800"/>
              </a:spcAft>
              <a:buNone/>
            </a:pPr>
            <a:r>
              <a:rPr lang="en-US" sz="3400" dirty="0">
                <a:effectLst/>
                <a:latin typeface="Calibri" panose="020F0502020204030204" pitchFamily="34" charset="0"/>
                <a:ea typeface="Calibri" panose="020F0502020204030204" pitchFamily="34" charset="0"/>
                <a:cs typeface="Arial" panose="020B0604020202020204" pitchFamily="34" charset="0"/>
              </a:rPr>
              <a:t>7-Role has id, name. The role can be bathroom worker, manager, sanitation worker, receptionist, personal trainer or a class trainer.</a:t>
            </a:r>
          </a:p>
          <a:p>
            <a:pPr marL="0" marR="0" indent="0">
              <a:lnSpc>
                <a:spcPct val="107000"/>
              </a:lnSpc>
              <a:spcBef>
                <a:spcPts val="0"/>
              </a:spcBef>
              <a:spcAft>
                <a:spcPts val="800"/>
              </a:spcAft>
              <a:buNone/>
            </a:pPr>
            <a:r>
              <a:rPr lang="en-US" sz="3400" dirty="0">
                <a:effectLst/>
                <a:latin typeface="Calibri" panose="020F0502020204030204" pitchFamily="34" charset="0"/>
                <a:ea typeface="Calibri" panose="020F0502020204030204" pitchFamily="34" charset="0"/>
                <a:cs typeface="Arial" panose="020B0604020202020204" pitchFamily="34" charset="0"/>
              </a:rPr>
              <a:t>8-Each machine has id, name, description, and maintenance date.</a:t>
            </a:r>
          </a:p>
          <a:p>
            <a:pPr marL="0" marR="0" indent="0">
              <a:lnSpc>
                <a:spcPct val="107000"/>
              </a:lnSpc>
              <a:spcBef>
                <a:spcPts val="0"/>
              </a:spcBef>
              <a:spcAft>
                <a:spcPts val="800"/>
              </a:spcAft>
              <a:buNone/>
            </a:pPr>
            <a:r>
              <a:rPr lang="en-US" sz="3400" dirty="0">
                <a:effectLst/>
                <a:latin typeface="Calibri" panose="020F0502020204030204" pitchFamily="34" charset="0"/>
                <a:ea typeface="Calibri" panose="020F0502020204030204" pitchFamily="34" charset="0"/>
                <a:cs typeface="Arial" panose="020B0604020202020204" pitchFamily="34" charset="0"/>
              </a:rPr>
              <a:t>9-Workout plan has id, name, description, duration. All plans are stored in the system to be given to members that have a personal trainer.</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3851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5082-9FC8-4BDE-85DE-0C009D73C0D1}"/>
              </a:ext>
            </a:extLst>
          </p:cNvPr>
          <p:cNvSpPr>
            <a:spLocks noGrp="1"/>
          </p:cNvSpPr>
          <p:nvPr>
            <p:ph type="title"/>
          </p:nvPr>
        </p:nvSpPr>
        <p:spPr>
          <a:xfrm>
            <a:off x="1143001" y="133166"/>
            <a:ext cx="9905998" cy="417250"/>
          </a:xfrm>
        </p:spPr>
        <p:txBody>
          <a:bodyPr>
            <a:normAutofit fontScale="90000"/>
          </a:bodyPr>
          <a:lstStyle/>
          <a:p>
            <a:pPr algn="ctr"/>
            <a:r>
              <a:rPr lang="en-US" dirty="0">
                <a:solidFill>
                  <a:schemeClr val="bg1"/>
                </a:solidFill>
              </a:rPr>
              <a:t>ERD</a:t>
            </a:r>
          </a:p>
        </p:txBody>
      </p:sp>
      <p:pic>
        <p:nvPicPr>
          <p:cNvPr id="7" name="Content Placeholder 6" descr="Diagram&#10;&#10;Description automatically generated">
            <a:extLst>
              <a:ext uri="{FF2B5EF4-FFF2-40B4-BE49-F238E27FC236}">
                <a16:creationId xmlns:a16="http://schemas.microsoft.com/office/drawing/2014/main" id="{BBCFC2CD-31BF-4FD9-840E-E2B8B9198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75" y="639192"/>
            <a:ext cx="11601450" cy="6085642"/>
          </a:xfrm>
        </p:spPr>
      </p:pic>
    </p:spTree>
    <p:extLst>
      <p:ext uri="{BB962C8B-B14F-4D97-AF65-F5344CB8AC3E}">
        <p14:creationId xmlns:p14="http://schemas.microsoft.com/office/powerpoint/2010/main" val="38737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CD24-5E82-4868-8EF7-B67D18AEA895}"/>
              </a:ext>
            </a:extLst>
          </p:cNvPr>
          <p:cNvSpPr>
            <a:spLocks noGrp="1"/>
          </p:cNvSpPr>
          <p:nvPr>
            <p:ph type="title"/>
          </p:nvPr>
        </p:nvSpPr>
        <p:spPr>
          <a:xfrm>
            <a:off x="1143001" y="36990"/>
            <a:ext cx="9905998" cy="540059"/>
          </a:xfrm>
        </p:spPr>
        <p:txBody>
          <a:bodyPr>
            <a:normAutofit fontScale="90000"/>
          </a:bodyPr>
          <a:lstStyle/>
          <a:p>
            <a:pPr algn="ctr"/>
            <a:r>
              <a:rPr lang="en-US" dirty="0">
                <a:solidFill>
                  <a:schemeClr val="bg1"/>
                </a:solidFill>
              </a:rPr>
              <a:t>Relational Schema</a:t>
            </a:r>
          </a:p>
        </p:txBody>
      </p:sp>
      <p:pic>
        <p:nvPicPr>
          <p:cNvPr id="6" name="Content Placeholder 5" descr="Diagram, engineering drawing, schematic&#10;&#10;Description automatically generated">
            <a:extLst>
              <a:ext uri="{FF2B5EF4-FFF2-40B4-BE49-F238E27FC236}">
                <a16:creationId xmlns:a16="http://schemas.microsoft.com/office/drawing/2014/main" id="{18913A2A-8090-4475-81B9-2F6252185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20" y="577049"/>
            <a:ext cx="11523216" cy="6098959"/>
          </a:xfrm>
        </p:spPr>
      </p:pic>
    </p:spTree>
    <p:extLst>
      <p:ext uri="{BB962C8B-B14F-4D97-AF65-F5344CB8AC3E}">
        <p14:creationId xmlns:p14="http://schemas.microsoft.com/office/powerpoint/2010/main" val="328693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C6D3-6BBC-4BD7-9F19-EAF0722B6D4E}"/>
              </a:ext>
            </a:extLst>
          </p:cNvPr>
          <p:cNvSpPr>
            <a:spLocks noGrp="1"/>
          </p:cNvSpPr>
          <p:nvPr>
            <p:ph type="title"/>
          </p:nvPr>
        </p:nvSpPr>
        <p:spPr>
          <a:xfrm>
            <a:off x="1141413" y="618518"/>
            <a:ext cx="9905998" cy="961707"/>
          </a:xfrm>
        </p:spPr>
        <p:txBody>
          <a:bodyPr/>
          <a:lstStyle/>
          <a:p>
            <a:pPr algn="ctr"/>
            <a:r>
              <a:rPr lang="en-US" b="1" dirty="0" err="1">
                <a:solidFill>
                  <a:schemeClr val="bg1"/>
                </a:solidFill>
              </a:rPr>
              <a:t>NORmalization</a:t>
            </a:r>
            <a:endParaRPr lang="en-US" b="1" dirty="0">
              <a:solidFill>
                <a:schemeClr val="bg1"/>
              </a:solidFill>
            </a:endParaRPr>
          </a:p>
        </p:txBody>
      </p:sp>
      <p:sp>
        <p:nvSpPr>
          <p:cNvPr id="3" name="Content Placeholder 2">
            <a:extLst>
              <a:ext uri="{FF2B5EF4-FFF2-40B4-BE49-F238E27FC236}">
                <a16:creationId xmlns:a16="http://schemas.microsoft.com/office/drawing/2014/main" id="{AB339F61-73A8-4D30-BAA1-E161CA7F5D53}"/>
              </a:ext>
            </a:extLst>
          </p:cNvPr>
          <p:cNvSpPr>
            <a:spLocks noGrp="1"/>
          </p:cNvSpPr>
          <p:nvPr>
            <p:ph idx="1"/>
          </p:nvPr>
        </p:nvSpPr>
        <p:spPr/>
        <p:txBody>
          <a:bodyPr/>
          <a:lstStyle/>
          <a:p>
            <a:r>
              <a:rPr lang="en-US" dirty="0"/>
              <a:t>All the tables are in the 3</a:t>
            </a:r>
            <a:r>
              <a:rPr lang="en-US" baseline="30000" dirty="0"/>
              <a:t>rd</a:t>
            </a:r>
            <a:r>
              <a:rPr lang="en-US" dirty="0"/>
              <a:t> normal form</a:t>
            </a:r>
          </a:p>
        </p:txBody>
      </p:sp>
    </p:spTree>
    <p:extLst>
      <p:ext uri="{BB962C8B-B14F-4D97-AF65-F5344CB8AC3E}">
        <p14:creationId xmlns:p14="http://schemas.microsoft.com/office/powerpoint/2010/main" val="2536111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266</TotalTime>
  <Words>542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Circuit</vt:lpstr>
      <vt:lpstr>Gym Database</vt:lpstr>
      <vt:lpstr>Introduction</vt:lpstr>
      <vt:lpstr>Business Rules</vt:lpstr>
      <vt:lpstr>ERD</vt:lpstr>
      <vt:lpstr>Relational Schema</vt:lpstr>
      <vt:lpstr>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Database</dc:title>
  <dc:creator>mostafa ayman</dc:creator>
  <cp:lastModifiedBy>mostafa ayman abdelaziz amin</cp:lastModifiedBy>
  <cp:revision>8</cp:revision>
  <dcterms:created xsi:type="dcterms:W3CDTF">2022-01-05T11:50:58Z</dcterms:created>
  <dcterms:modified xsi:type="dcterms:W3CDTF">2023-08-31T03:00:35Z</dcterms:modified>
</cp:coreProperties>
</file>