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62" r:id="rId2"/>
    <p:sldId id="263" r:id="rId3"/>
    <p:sldId id="264" r:id="rId4"/>
    <p:sldId id="265" r:id="rId5"/>
    <p:sldId id="266" r:id="rId6"/>
    <p:sldId id="267" r:id="rId7"/>
    <p:sldId id="258" r:id="rId8"/>
    <p:sldId id="257" r:id="rId9"/>
    <p:sldId id="279" r:id="rId10"/>
    <p:sldId id="280" r:id="rId11"/>
    <p:sldId id="269" r:id="rId12"/>
    <p:sldId id="260" r:id="rId13"/>
    <p:sldId id="270" r:id="rId14"/>
    <p:sldId id="281" r:id="rId15"/>
    <p:sldId id="282" r:id="rId16"/>
    <p:sldId id="271" r:id="rId17"/>
    <p:sldId id="261" r:id="rId18"/>
    <p:sldId id="272" r:id="rId19"/>
    <p:sldId id="273" r:id="rId20"/>
    <p:sldId id="274" r:id="rId21"/>
    <p:sldId id="275" r:id="rId22"/>
    <p:sldId id="277" r:id="rId23"/>
    <p:sldId id="278" r:id="rId24"/>
    <p:sldId id="276" r:id="rId25"/>
    <p:sldId id="25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AA35-9F67-462C-AC98-DAE6BCA8AF93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E785-8A5C-4501-9093-40D948D97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17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6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9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8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3AD9-F2A2-4437-96BF-82F3AAB8B75E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142C-FB67-44C9-B9F6-F4B0A40C5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94" y="2099796"/>
            <a:ext cx="5683624" cy="1325563"/>
          </a:xfrm>
        </p:spPr>
        <p:txBody>
          <a:bodyPr/>
          <a:lstStyle/>
          <a:p>
            <a:pPr algn="ctr"/>
            <a:r>
              <a:rPr lang="en-US" dirty="0" smtClean="0"/>
              <a:t>App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9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4" name="Rectangle 63"/>
          <p:cNvSpPr/>
          <p:nvPr/>
        </p:nvSpPr>
        <p:spPr>
          <a:xfrm>
            <a:off x="1299075" y="606955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939055" y="6447221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97483" y="887764"/>
            <a:ext cx="305080" cy="305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05" y="887765"/>
            <a:ext cx="335130" cy="33513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07" y="901491"/>
            <a:ext cx="291353" cy="29135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9268355">
            <a:off x="5447773" y="4385696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Calender</a:t>
            </a:r>
            <a:r>
              <a:rPr lang="en-US" dirty="0" smtClean="0">
                <a:solidFill>
                  <a:srgbClr val="FF0000"/>
                </a:solidFill>
              </a:rPr>
              <a:t> Layout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88" y="2111188"/>
            <a:ext cx="3139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TODO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8607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Interviewer Making a Call ( from My Appoint Page)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870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5140429" y="199307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98" y="825792"/>
            <a:ext cx="4259888" cy="534043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69817" y="207228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463092" y="785451"/>
            <a:ext cx="4289612" cy="597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2204582" y="23412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Call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11" y="24756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605860" y="3300881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Abhinash</a:t>
            </a:r>
            <a:r>
              <a:rPr lang="en-US" dirty="0" smtClean="0"/>
              <a:t> ….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8265453" y="267487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9477" y="2674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Call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5167323" y="23964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04" y="6300411"/>
            <a:ext cx="348560" cy="3485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54" y="6289374"/>
            <a:ext cx="312820" cy="3595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841" y="6260695"/>
            <a:ext cx="412656" cy="41265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140429" y="81787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669098" y="908408"/>
            <a:ext cx="2689411" cy="188259"/>
            <a:chOff x="9480261" y="-76821"/>
            <a:chExt cx="2689411" cy="188259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146098" y="1202448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6674767" y="1292984"/>
            <a:ext cx="2689411" cy="188259"/>
            <a:chOff x="9480261" y="-76821"/>
            <a:chExt cx="2689411" cy="188259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140429" y="165965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669098" y="1750186"/>
            <a:ext cx="2689411" cy="188259"/>
            <a:chOff x="9480261" y="-76821"/>
            <a:chExt cx="2689411" cy="188259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40429" y="216026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669098" y="2250796"/>
            <a:ext cx="2689411" cy="188259"/>
            <a:chOff x="9480261" y="-76821"/>
            <a:chExt cx="2689411" cy="188259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090209" y="2743618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6618878" y="2834154"/>
            <a:ext cx="2689411" cy="188259"/>
            <a:chOff x="9480261" y="-76821"/>
            <a:chExt cx="2689411" cy="188259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64" y="6301509"/>
            <a:ext cx="371842" cy="371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229" y="6312913"/>
            <a:ext cx="308219" cy="308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722" y="2379533"/>
            <a:ext cx="830350" cy="830350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9870266" y="199307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/>
          <p:cNvSpPr/>
          <p:nvPr/>
        </p:nvSpPr>
        <p:spPr>
          <a:xfrm>
            <a:off x="9863541" y="777531"/>
            <a:ext cx="4289612" cy="5986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TextBox 140"/>
          <p:cNvSpPr txBox="1"/>
          <p:nvPr/>
        </p:nvSpPr>
        <p:spPr>
          <a:xfrm>
            <a:off x="12995290" y="267487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  <a:endParaRPr lang="en-IN" dirty="0"/>
          </a:p>
        </p:txBody>
      </p:sp>
      <p:sp>
        <p:nvSpPr>
          <p:cNvPr id="142" name="TextBox 141"/>
          <p:cNvSpPr txBox="1"/>
          <p:nvPr/>
        </p:nvSpPr>
        <p:spPr>
          <a:xfrm>
            <a:off x="11589314" y="26748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IN" dirty="0"/>
          </a:p>
        </p:txBody>
      </p:sp>
      <p:sp>
        <p:nvSpPr>
          <p:cNvPr id="143" name="TextBox 142"/>
          <p:cNvSpPr txBox="1"/>
          <p:nvPr/>
        </p:nvSpPr>
        <p:spPr>
          <a:xfrm>
            <a:off x="9897160" y="23964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318600" y="-87948"/>
            <a:ext cx="19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Interviewer On call</a:t>
            </a:r>
            <a:endParaRPr lang="en-IN" b="1" dirty="0"/>
          </a:p>
        </p:txBody>
      </p:sp>
      <p:sp>
        <p:nvSpPr>
          <p:cNvPr id="46" name="Rectangle 45"/>
          <p:cNvSpPr/>
          <p:nvPr/>
        </p:nvSpPr>
        <p:spPr>
          <a:xfrm>
            <a:off x="9944033" y="1094871"/>
            <a:ext cx="4128627" cy="478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 rot="19262968">
            <a:off x="11423826" y="2697451"/>
            <a:ext cx="116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Editor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61836" y="5947196"/>
            <a:ext cx="493017" cy="493017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11310607" y="6406114"/>
            <a:ext cx="144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Hold to record voice</a:t>
            </a:r>
            <a:endParaRPr lang="en-IN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090209" y="3232847"/>
            <a:ext cx="1087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 all (3/10)</a:t>
            </a:r>
            <a:endParaRPr lang="en-IN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6618878" y="3323383"/>
            <a:ext cx="2689411" cy="188259"/>
            <a:chOff x="9480261" y="-76821"/>
            <a:chExt cx="2689411" cy="188259"/>
          </a:xfrm>
        </p:grpSpPr>
        <p:cxnSp>
          <p:nvCxnSpPr>
            <p:cNvPr id="174" name="Straight Connector 173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7004303" y="39246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1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5661642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671975" y="731643"/>
            <a:ext cx="4289612" cy="59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834609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Completed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4" name="Rectangle 63"/>
          <p:cNvSpPr/>
          <p:nvPr/>
        </p:nvSpPr>
        <p:spPr>
          <a:xfrm>
            <a:off x="1299075" y="606955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939055" y="6447221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1516518" y="2588268"/>
            <a:ext cx="1300696" cy="236041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Feedback</a:t>
            </a:r>
            <a:endParaRPr lang="en-IN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5839582" y="1492624"/>
            <a:ext cx="4013567" cy="510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73021" y="2588268"/>
            <a:ext cx="79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77908" y="2345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839582" y="971257"/>
            <a:ext cx="732485" cy="306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Feedback</a:t>
            </a:r>
            <a:endParaRPr lang="en-IN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658992" y="986008"/>
            <a:ext cx="639217" cy="3060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Rating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60854" y="173250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0571187" y="730084"/>
            <a:ext cx="4289612" cy="59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11733821" y="297868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0802471" y="567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0677120" y="2329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IN" dirty="0"/>
          </a:p>
        </p:txBody>
      </p:sp>
      <p:sp>
        <p:nvSpPr>
          <p:cNvPr id="83" name="Rounded Rectangle 82"/>
          <p:cNvSpPr/>
          <p:nvPr/>
        </p:nvSpPr>
        <p:spPr>
          <a:xfrm>
            <a:off x="10738794" y="969698"/>
            <a:ext cx="732485" cy="3060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Feedback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1558204" y="984449"/>
            <a:ext cx="639217" cy="306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Rating</a:t>
            </a:r>
            <a:endParaRPr lang="en-IN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9878166" y="2993886"/>
            <a:ext cx="79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727340" y="1585285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2256009" y="1675821"/>
            <a:ext cx="2689411" cy="188259"/>
            <a:chOff x="9480261" y="-76821"/>
            <a:chExt cx="2689411" cy="188259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33009" y="1969861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261678" y="2060397"/>
            <a:ext cx="2689411" cy="188259"/>
            <a:chOff x="9480261" y="-76821"/>
            <a:chExt cx="2689411" cy="188259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727340" y="2427063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12256009" y="2517599"/>
            <a:ext cx="2689411" cy="188259"/>
            <a:chOff x="9480261" y="-76821"/>
            <a:chExt cx="2689411" cy="188259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0727340" y="2927673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2256009" y="3018209"/>
            <a:ext cx="2689411" cy="188259"/>
            <a:chOff x="9480261" y="-76821"/>
            <a:chExt cx="2689411" cy="188259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677120" y="3511031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(3/10)</a:t>
            </a:r>
            <a:endParaRPr lang="en-IN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2205789" y="3601567"/>
            <a:ext cx="2689411" cy="188259"/>
            <a:chOff x="9480261" y="-76821"/>
            <a:chExt cx="2689411" cy="188259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77032" y="4078650"/>
            <a:ext cx="1087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 all (3/10)</a:t>
            </a:r>
            <a:endParaRPr lang="en-IN" sz="12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2205701" y="4169186"/>
            <a:ext cx="2689411" cy="188259"/>
            <a:chOff x="9480261" y="-76821"/>
            <a:chExt cx="2689411" cy="188259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9480261" y="-9585"/>
              <a:ext cx="2689411" cy="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0179508" y="-76821"/>
              <a:ext cx="174812" cy="188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030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53551" y="2069606"/>
            <a:ext cx="9559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Interviewer Sending a Message ( from My Appoint Page)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9400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2489629" y="246355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IN" dirty="0"/>
          </a:p>
        </p:txBody>
      </p:sp>
      <p:sp>
        <p:nvSpPr>
          <p:cNvPr id="2" name="Rounded Rectangle 1"/>
          <p:cNvSpPr/>
          <p:nvPr/>
        </p:nvSpPr>
        <p:spPr>
          <a:xfrm>
            <a:off x="1071327" y="984649"/>
            <a:ext cx="2937565" cy="48583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Can we reschedule the interview tomorrow same time ?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475173" y="1536556"/>
            <a:ext cx="691778" cy="48583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Sure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14062" y="2194745"/>
            <a:ext cx="1588797" cy="48583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Ok. I will reschedule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59171" y="2711064"/>
            <a:ext cx="691778" cy="48583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327" y="74922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12/12/2016 4:00 pm</a:t>
            </a:r>
            <a:endParaRPr lang="en-IN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2643" y="1312638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12/12/2016 4:05 pm</a:t>
            </a:r>
            <a:endParaRPr lang="en-IN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7163" y="1947825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12/12/2016 4:06 pm</a:t>
            </a:r>
            <a:endParaRPr lang="en-IN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9708" y="243351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12/12/2016 4:15 pm</a:t>
            </a:r>
            <a:endParaRPr lang="en-IN" sz="1000" dirty="0"/>
          </a:p>
        </p:txBody>
      </p:sp>
      <p:sp>
        <p:nvSpPr>
          <p:cNvPr id="4" name="Rounded Rectangle 3"/>
          <p:cNvSpPr/>
          <p:nvPr/>
        </p:nvSpPr>
        <p:spPr>
          <a:xfrm>
            <a:off x="1071327" y="6291674"/>
            <a:ext cx="3888244" cy="372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entagon 6"/>
          <p:cNvSpPr/>
          <p:nvPr/>
        </p:nvSpPr>
        <p:spPr>
          <a:xfrm>
            <a:off x="5059374" y="6327160"/>
            <a:ext cx="215153" cy="2958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05456" y="2465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94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550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Candidate getting Interview Call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602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348368" y="0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Interviewee On call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732866" y="524704"/>
            <a:ext cx="4011122" cy="6333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726141" y="524434"/>
            <a:ext cx="4011122" cy="6325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740554" y="3228405"/>
            <a:ext cx="189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Interview call </a:t>
            </a:r>
          </a:p>
          <a:p>
            <a:pPr algn="ctr"/>
            <a:r>
              <a:rPr lang="en-US" dirty="0" smtClean="0"/>
              <a:t>Anup Calling</a:t>
            </a:r>
            <a:endParaRPr lang="en-IN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1" y="2177773"/>
            <a:ext cx="802065" cy="8020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29" y="5170533"/>
            <a:ext cx="2567907" cy="81483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23933" y="532625"/>
            <a:ext cx="4011122" cy="6333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5117208" y="532355"/>
            <a:ext cx="4011122" cy="6325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/>
          <p:cNvSpPr txBox="1"/>
          <p:nvPr/>
        </p:nvSpPr>
        <p:spPr>
          <a:xfrm>
            <a:off x="6131621" y="3236326"/>
            <a:ext cx="189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With Anup</a:t>
            </a:r>
          </a:p>
          <a:p>
            <a:pPr algn="ctr"/>
            <a:r>
              <a:rPr lang="en-US" dirty="0" smtClean="0"/>
              <a:t>1:12</a:t>
            </a:r>
            <a:endParaRPr lang="en-IN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36" y="2360670"/>
            <a:ext cx="802065" cy="80206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73" y="4470608"/>
            <a:ext cx="348560" cy="34856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907" y="4470608"/>
            <a:ext cx="312820" cy="3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544" y="456591"/>
            <a:ext cx="191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Phone Home page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801" y="4491647"/>
            <a:ext cx="306481" cy="3064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8368" y="1075765"/>
            <a:ext cx="76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7718" y="53235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Audio Call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12101" y="540546"/>
            <a:ext cx="4011122" cy="6333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9305376" y="540276"/>
            <a:ext cx="4011122" cy="6325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10469970" y="1988023"/>
            <a:ext cx="189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With Anup</a:t>
            </a:r>
          </a:p>
          <a:p>
            <a:pPr algn="ctr"/>
            <a:r>
              <a:rPr lang="en-US" dirty="0" smtClean="0"/>
              <a:t>1:12</a:t>
            </a:r>
            <a:endParaRPr lang="en-IN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085" y="1112367"/>
            <a:ext cx="802065" cy="80206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061" y="3874737"/>
            <a:ext cx="4022162" cy="302798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510" y="2879845"/>
            <a:ext cx="348560" cy="34856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8144" y="2879845"/>
            <a:ext cx="312820" cy="35959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6038" y="2900884"/>
            <a:ext cx="306481" cy="306481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705886" y="5402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Call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67721" y="4059133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Interviewee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3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6347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Application Home Page - Interviewee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7189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547775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547775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8720742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10711352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56382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50648" y="2424955"/>
            <a:ext cx="323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any appointment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77624" y="611542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11386021" y="6145722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0279130" y="6136797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10963848" y="6513067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849457" y="6490989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8945766" y="6110290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540701" y="6492693"/>
            <a:ext cx="130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499411" y="2582291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Message</a:t>
            </a:r>
            <a:endParaRPr lang="en-IN" sz="1200" dirty="0"/>
          </a:p>
        </p:txBody>
      </p:sp>
      <p:sp>
        <p:nvSpPr>
          <p:cNvPr id="85" name="Line Callout 3 84"/>
          <p:cNvSpPr/>
          <p:nvPr/>
        </p:nvSpPr>
        <p:spPr>
          <a:xfrm>
            <a:off x="5635727" y="1990687"/>
            <a:ext cx="1479177" cy="59758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69307"/>
              <a:gd name="adj8" fmla="val -71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Possible status could be Scheduled/over due/cancelled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2105669" y="2590345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005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5892" y="0"/>
            <a:ext cx="4289612" cy="6548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9611" y="5688105"/>
            <a:ext cx="1317812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60166" y="5688104"/>
            <a:ext cx="1281952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004152" y="268940"/>
            <a:ext cx="3926541" cy="45047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5348858" y="4549586"/>
            <a:ext cx="950258" cy="156884"/>
            <a:chOff x="7947212" y="1797422"/>
            <a:chExt cx="950258" cy="156884"/>
          </a:xfrm>
        </p:grpSpPr>
        <p:sp>
          <p:nvSpPr>
            <p:cNvPr id="8" name="Oval 7"/>
            <p:cNvSpPr/>
            <p:nvPr/>
          </p:nvSpPr>
          <p:spPr>
            <a:xfrm>
              <a:off x="7947212" y="1801906"/>
              <a:ext cx="134470" cy="1479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8139953" y="1806389"/>
              <a:ext cx="134470" cy="1479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8355106" y="1797423"/>
              <a:ext cx="134470" cy="1479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8547847" y="1801906"/>
              <a:ext cx="134470" cy="1479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8763000" y="1797422"/>
              <a:ext cx="134470" cy="1479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549438" y="1832130"/>
            <a:ext cx="252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few horizontal slider to highlight the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8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6347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Application Home Page - Interviewee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655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547775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547775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8720742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10711352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56382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50648" y="2424955"/>
            <a:ext cx="323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any appointment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77624" y="611542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11386021" y="6145722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0279130" y="6136797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10963848" y="6513067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849457" y="6490989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8945766" y="6110290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540701" y="6492693"/>
            <a:ext cx="130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499411" y="2582291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Message</a:t>
            </a:r>
            <a:endParaRPr lang="en-IN" sz="1200" dirty="0"/>
          </a:p>
        </p:txBody>
      </p:sp>
      <p:sp>
        <p:nvSpPr>
          <p:cNvPr id="85" name="Line Callout 3 84"/>
          <p:cNvSpPr/>
          <p:nvPr/>
        </p:nvSpPr>
        <p:spPr>
          <a:xfrm>
            <a:off x="5635727" y="1990687"/>
            <a:ext cx="1479177" cy="59758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69307"/>
              <a:gd name="adj8" fmla="val -71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Possible status could be Scheduled/over due/cancelled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2105669" y="2590345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418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5576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Appointment Page - Interviewee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372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547775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547775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8720742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10711352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56382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50648" y="2424955"/>
            <a:ext cx="323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any appointment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77624" y="611542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11386021" y="6145722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0279130" y="6136797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10963848" y="6513067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849457" y="6490989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8945766" y="6110290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540701" y="6492693"/>
            <a:ext cx="130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499411" y="2582291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Message</a:t>
            </a:r>
            <a:endParaRPr lang="en-IN" sz="1200" dirty="0"/>
          </a:p>
        </p:txBody>
      </p:sp>
      <p:sp>
        <p:nvSpPr>
          <p:cNvPr id="85" name="Line Callout 3 84"/>
          <p:cNvSpPr/>
          <p:nvPr/>
        </p:nvSpPr>
        <p:spPr>
          <a:xfrm>
            <a:off x="5635727" y="1990687"/>
            <a:ext cx="1479177" cy="59758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69307"/>
              <a:gd name="adj8" fmla="val -71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Possible status could be Scheduled/over due/cancelled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2105669" y="2590345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9093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73306" y="2380129"/>
            <a:ext cx="949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Profile Page ( Common for Interviewer and Interviewee)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9000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93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531102" y="31564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Profile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65008" y="968132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Industry</a:t>
            </a:r>
            <a:endParaRPr lang="en-IN" sz="11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724881" y="1373106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4425" y="1711274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Year of </a:t>
            </a:r>
            <a:r>
              <a:rPr lang="en-US" sz="1100" dirty="0" err="1" smtClean="0"/>
              <a:t>Exp</a:t>
            </a:r>
            <a:endParaRPr lang="en-IN" sz="11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24881" y="2120121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484" y="2454416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Job Position</a:t>
            </a:r>
            <a:endParaRPr lang="en-IN" sz="11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801846" y="2917979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25187" y="3321517"/>
            <a:ext cx="754743" cy="286268"/>
            <a:chOff x="7866743" y="1223218"/>
            <a:chExt cx="1016000" cy="358839"/>
          </a:xfrm>
        </p:grpSpPr>
        <p:sp>
          <p:nvSpPr>
            <p:cNvPr id="2" name="Rounded Rectangle 1"/>
            <p:cNvSpPr/>
            <p:nvPr/>
          </p:nvSpPr>
          <p:spPr>
            <a:xfrm>
              <a:off x="7866743" y="1223218"/>
              <a:ext cx="1016000" cy="3588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8490857" y="1223218"/>
              <a:ext cx="391886" cy="3588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40982" y="3789465"/>
            <a:ext cx="754743" cy="286268"/>
            <a:chOff x="7866743" y="1223218"/>
            <a:chExt cx="1016000" cy="358839"/>
          </a:xfrm>
        </p:grpSpPr>
        <p:sp>
          <p:nvSpPr>
            <p:cNvPr id="52" name="Rounded Rectangle 51"/>
            <p:cNvSpPr/>
            <p:nvPr/>
          </p:nvSpPr>
          <p:spPr>
            <a:xfrm>
              <a:off x="7866743" y="1223218"/>
              <a:ext cx="1016000" cy="3588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>
              <a:off x="8490857" y="1223218"/>
              <a:ext cx="391886" cy="3588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31673" y="3298047"/>
            <a:ext cx="81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</a:t>
            </a:r>
            <a:endParaRPr lang="en-IN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91138" y="3790278"/>
            <a:ext cx="90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Interviewer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04881" y="3789465"/>
            <a:ext cx="1279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Pending Approval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119020" y="300086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My Role(s)</a:t>
            </a:r>
            <a:endParaRPr lang="en-IN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6677" y="33637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0145" y="34981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8489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760608" y="4104502"/>
            <a:ext cx="2662517" cy="375609"/>
          </a:xfrm>
          <a:prstGeom prst="roundRect">
            <a:avLst>
              <a:gd name="adj" fmla="val 345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your Appointment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578339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78339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95636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894697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538548" y="4104502"/>
            <a:ext cx="2662517" cy="375609"/>
          </a:xfrm>
          <a:prstGeom prst="roundRect">
            <a:avLst>
              <a:gd name="adj" fmla="val 345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your Appointment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589200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462110" y="2357984"/>
            <a:ext cx="27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any appoint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13245" y="611542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6" name="Rounded Rectangle 55"/>
          <p:cNvSpPr/>
          <p:nvPr/>
        </p:nvSpPr>
        <p:spPr>
          <a:xfrm>
            <a:off x="3802936" y="2605581"/>
            <a:ext cx="798286" cy="276999"/>
          </a:xfrm>
          <a:prstGeom prst="roundRect">
            <a:avLst>
              <a:gd name="adj" fmla="val 448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</a:t>
            </a:r>
            <a:endParaRPr lang="en-IN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2680504" y="2604485"/>
            <a:ext cx="1013439" cy="278095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  <a:endParaRPr lang="en-IN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4" name="Rectangle 63"/>
          <p:cNvSpPr/>
          <p:nvPr/>
        </p:nvSpPr>
        <p:spPr>
          <a:xfrm>
            <a:off x="1204964" y="6050809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44944" y="6428477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9621642" y="6145722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8514751" y="6136797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9199469" y="6513067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085078" y="6490989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76" name="Rectangle 75"/>
          <p:cNvSpPr/>
          <p:nvPr/>
        </p:nvSpPr>
        <p:spPr>
          <a:xfrm>
            <a:off x="6113969" y="6099355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753949" y="6477023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7384587" y="6092335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198512" y="64541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Calendar</a:t>
            </a:r>
            <a:endParaRPr lang="en-IN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1516518" y="2588268"/>
            <a:ext cx="1013439" cy="278095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234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94" y="2099796"/>
            <a:ext cx="5683624" cy="1325563"/>
          </a:xfrm>
        </p:spPr>
        <p:txBody>
          <a:bodyPr/>
          <a:lstStyle/>
          <a:p>
            <a:pPr algn="ctr"/>
            <a:r>
              <a:rPr lang="en-US" dirty="0" smtClean="0"/>
              <a:t>Sign 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3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77597" y="139993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370872" y="718216"/>
            <a:ext cx="4289612" cy="597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112362" y="16688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404491" y="180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404491" y="9432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02118" y="1312554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2867" y="158775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00494" y="1957085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61724" y="5895332"/>
            <a:ext cx="1317812" cy="38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5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94" y="2099796"/>
            <a:ext cx="5683624" cy="1325563"/>
          </a:xfrm>
        </p:spPr>
        <p:txBody>
          <a:bodyPr/>
          <a:lstStyle/>
          <a:p>
            <a:r>
              <a:rPr lang="en-US" dirty="0" smtClean="0"/>
              <a:t>Registration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11865" y="113099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05140" y="691322"/>
            <a:ext cx="4289612" cy="597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365291" y="139993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446630" y="1399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38759" y="15344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38759" y="91632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</a:t>
            </a:r>
            <a:endParaRPr lang="en-IN" sz="11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36386" y="1285660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135" y="1560859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IN" sz="11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34762" y="1930191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135" y="2233283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Confirm Password</a:t>
            </a:r>
            <a:endParaRPr lang="en-IN" sz="1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434762" y="2602615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798" y="292000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Name</a:t>
            </a:r>
            <a:endParaRPr lang="en-IN" sz="11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468425" y="3289340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8552" y="360154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Industry</a:t>
            </a:r>
            <a:endParaRPr lang="en-IN" sz="11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68425" y="4006517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7969" y="434468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Year of </a:t>
            </a:r>
            <a:r>
              <a:rPr lang="en-US" sz="1100" dirty="0" err="1" smtClean="0"/>
              <a:t>Exp</a:t>
            </a:r>
            <a:endParaRPr lang="en-IN" sz="11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468425" y="4753532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1028" y="5087827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Job Position</a:t>
            </a:r>
            <a:endParaRPr lang="en-IN" sz="11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45390" y="5551390"/>
            <a:ext cx="324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7511" y="101648"/>
            <a:ext cx="4289612" cy="6556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6890786" y="679871"/>
            <a:ext cx="4289612" cy="597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10550937" y="1285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8632276" y="12854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924405" y="14198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924405" y="904877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Verification Code</a:t>
            </a:r>
            <a:endParaRPr lang="en-IN" sz="11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8439563" y="1274209"/>
            <a:ext cx="2422741" cy="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9666" y="1387189"/>
            <a:ext cx="1689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Resend Verification mail</a:t>
            </a:r>
            <a:endParaRPr lang="en-IN" sz="1200" u="sng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357536" y="376518"/>
            <a:ext cx="1277470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9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43200" y="2097741"/>
            <a:ext cx="6347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Application Home Page - Interviewer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733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7502" y="1294068"/>
            <a:ext cx="3445519" cy="2464383"/>
            <a:chOff x="6196022" y="3227294"/>
            <a:chExt cx="3445519" cy="2464383"/>
          </a:xfrm>
        </p:grpSpPr>
        <p:sp>
          <p:nvSpPr>
            <p:cNvPr id="16" name="Rectangle 15"/>
            <p:cNvSpPr/>
            <p:nvPr/>
          </p:nvSpPr>
          <p:spPr>
            <a:xfrm>
              <a:off x="6196022" y="3227294"/>
              <a:ext cx="3445519" cy="219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483870" y="5534793"/>
              <a:ext cx="950258" cy="156884"/>
              <a:chOff x="7947212" y="1797422"/>
              <a:chExt cx="950258" cy="15688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947212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139953" y="1806389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55106" y="1797423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7847" y="1801906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1797422"/>
                <a:ext cx="134470" cy="14791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96748" y="3619951"/>
              <a:ext cx="2137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06/12/2017, Saturday, </a:t>
              </a:r>
              <a:r>
                <a:rPr lang="en-US" sz="1200" dirty="0" smtClean="0"/>
                <a:t>5:30 PM</a:t>
              </a:r>
              <a:endParaRPr lang="en-IN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561" y="3853915"/>
              <a:ext cx="1563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With Mr. Anup </a:t>
              </a:r>
              <a:r>
                <a:rPr lang="en-US" sz="1200" dirty="0" err="1" smtClean="0"/>
                <a:t>Bhunia</a:t>
              </a:r>
              <a:endParaRPr lang="en-IN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6561" y="4091024"/>
              <a:ext cx="284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For, interview for Java Sr. Developer Profile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547775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547775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8720742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10711352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56382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50648" y="2424955"/>
            <a:ext cx="323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any appointment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20104" y="611175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77624" y="611542"/>
            <a:ext cx="841829" cy="991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About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57" name="Rounded Rectangle 56"/>
          <p:cNvSpPr/>
          <p:nvPr/>
        </p:nvSpPr>
        <p:spPr>
          <a:xfrm>
            <a:off x="2612667" y="2590407"/>
            <a:ext cx="1013439" cy="278095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  <a:endParaRPr lang="en-IN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3858149" y="1348454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4" name="Rectangle 63"/>
          <p:cNvSpPr/>
          <p:nvPr/>
        </p:nvSpPr>
        <p:spPr>
          <a:xfrm>
            <a:off x="1299075" y="606955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939055" y="6447221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11386021" y="6145722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0279130" y="6136797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10963848" y="6513067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849457" y="6490989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76" name="Rectangle 75"/>
          <p:cNvSpPr/>
          <p:nvPr/>
        </p:nvSpPr>
        <p:spPr>
          <a:xfrm>
            <a:off x="7878348" y="6099355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7518328" y="6477023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9148966" y="6092335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8962891" y="64541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Calendar</a:t>
            </a:r>
            <a:endParaRPr lang="en-IN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1516518" y="2588268"/>
            <a:ext cx="1013439" cy="278095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</a:t>
            </a:r>
            <a:endParaRPr lang="en-IN" sz="1200" dirty="0"/>
          </a:p>
        </p:txBody>
      </p:sp>
      <p:sp>
        <p:nvSpPr>
          <p:cNvPr id="81" name="Line Callout 1 (Border and Accent Bar) 80"/>
          <p:cNvSpPr/>
          <p:nvPr/>
        </p:nvSpPr>
        <p:spPr>
          <a:xfrm>
            <a:off x="-249603" y="3096741"/>
            <a:ext cx="914400" cy="612648"/>
          </a:xfrm>
          <a:prstGeom prst="accentBorderCallout1">
            <a:avLst>
              <a:gd name="adj1" fmla="val 18750"/>
              <a:gd name="adj2" fmla="val -8333"/>
              <a:gd name="adj3" fmla="val -60898"/>
              <a:gd name="adj4" fmla="val 213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Will be activated only at schedule time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697405" y="2614968"/>
            <a:ext cx="1210316" cy="276947"/>
          </a:xfrm>
          <a:prstGeom prst="roundRect">
            <a:avLst>
              <a:gd name="adj" fmla="val 448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Message</a:t>
            </a:r>
            <a:endParaRPr lang="en-IN" sz="1200" dirty="0"/>
          </a:p>
        </p:txBody>
      </p:sp>
      <p:sp>
        <p:nvSpPr>
          <p:cNvPr id="85" name="Line Callout 3 84"/>
          <p:cNvSpPr/>
          <p:nvPr/>
        </p:nvSpPr>
        <p:spPr>
          <a:xfrm>
            <a:off x="5635727" y="1990687"/>
            <a:ext cx="1479177" cy="59758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69307"/>
              <a:gd name="adj8" fmla="val -71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Possible status could be Scheduled/over due/cancelled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97483" y="887764"/>
            <a:ext cx="305080" cy="305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05" y="887765"/>
            <a:ext cx="335130" cy="33513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07" y="901491"/>
            <a:ext cx="291353" cy="29135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9268355">
            <a:off x="5845892" y="3425867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Card Layout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0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456" y="174809"/>
            <a:ext cx="4289612" cy="6548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456" y="793376"/>
            <a:ext cx="4289612" cy="543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178423" y="299427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Appointments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169033" y="329482"/>
            <a:ext cx="336177" cy="33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4063" y="288446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805060" y="6123338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698169" y="611441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382887" y="6490683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Notifications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68496" y="6468605"/>
            <a:ext cx="120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Descriptions</a:t>
            </a:r>
            <a:endParaRPr lang="en-IN" sz="1200" dirty="0"/>
          </a:p>
        </p:txBody>
      </p:sp>
      <p:sp>
        <p:nvSpPr>
          <p:cNvPr id="64" name="Rectangle 63"/>
          <p:cNvSpPr/>
          <p:nvPr/>
        </p:nvSpPr>
        <p:spPr>
          <a:xfrm>
            <a:off x="1299075" y="6069553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939055" y="6447221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Availability</a:t>
            </a:r>
            <a:endParaRPr lang="en-IN" sz="1200" dirty="0"/>
          </a:p>
        </p:txBody>
      </p:sp>
      <p:sp>
        <p:nvSpPr>
          <p:cNvPr id="74" name="Rectangle 73"/>
          <p:cNvSpPr/>
          <p:nvPr/>
        </p:nvSpPr>
        <p:spPr>
          <a:xfrm>
            <a:off x="2410814" y="6072321"/>
            <a:ext cx="406400" cy="37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022839" y="6446527"/>
            <a:ext cx="1308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Appointments</a:t>
            </a:r>
            <a:endParaRPr lang="en-IN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903259" y="5674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97483" y="887764"/>
            <a:ext cx="305080" cy="305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05" y="887765"/>
            <a:ext cx="335130" cy="33513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07" y="901491"/>
            <a:ext cx="291353" cy="29135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9268355">
            <a:off x="5711146" y="4385696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Layout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9943" y="1462152"/>
            <a:ext cx="4111517" cy="7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4810747" y="1576451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1131116" y="1485307"/>
            <a:ext cx="2137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06/12/2017, Saturday, </a:t>
            </a:r>
            <a:r>
              <a:rPr lang="en-US" sz="1200" dirty="0" smtClean="0"/>
              <a:t>5:30 PM</a:t>
            </a:r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130929" y="1719271"/>
            <a:ext cx="1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With Mr. Anup </a:t>
            </a:r>
            <a:r>
              <a:rPr lang="en-US" sz="1200" dirty="0" err="1" smtClean="0"/>
              <a:t>Bhunia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30929" y="1956380"/>
            <a:ext cx="2844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For, interview for Java Sr. Developer Profile</a:t>
            </a:r>
            <a:endParaRPr lang="en-IN" sz="1200" dirty="0"/>
          </a:p>
        </p:txBody>
      </p:sp>
      <p:sp>
        <p:nvSpPr>
          <p:cNvPr id="68" name="Rectangle 67"/>
          <p:cNvSpPr/>
          <p:nvPr/>
        </p:nvSpPr>
        <p:spPr>
          <a:xfrm>
            <a:off x="1114063" y="2339703"/>
            <a:ext cx="4111517" cy="7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4824867" y="2454002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1145236" y="2362858"/>
            <a:ext cx="2137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06/12/2017, Saturday, </a:t>
            </a:r>
            <a:r>
              <a:rPr lang="en-US" sz="1200" dirty="0" smtClean="0"/>
              <a:t>5:30 PM</a:t>
            </a:r>
            <a:endParaRPr lang="en-IN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145049" y="2596822"/>
            <a:ext cx="1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With Mr. Anup </a:t>
            </a:r>
            <a:r>
              <a:rPr lang="en-US" sz="1200" dirty="0" err="1" smtClean="0"/>
              <a:t>Bhunia</a:t>
            </a:r>
            <a:endParaRPr lang="en-IN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5049" y="2833931"/>
            <a:ext cx="2844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For, interview for Java Sr. Developer Profile</a:t>
            </a:r>
            <a:endParaRPr lang="en-IN" sz="1200" dirty="0"/>
          </a:p>
        </p:txBody>
      </p:sp>
      <p:sp>
        <p:nvSpPr>
          <p:cNvPr id="84" name="Rectangle 83"/>
          <p:cNvSpPr/>
          <p:nvPr/>
        </p:nvSpPr>
        <p:spPr>
          <a:xfrm>
            <a:off x="1130929" y="3196292"/>
            <a:ext cx="4111517" cy="7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4841733" y="3310591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/>
          <p:cNvSpPr txBox="1"/>
          <p:nvPr/>
        </p:nvSpPr>
        <p:spPr>
          <a:xfrm>
            <a:off x="1162102" y="3219447"/>
            <a:ext cx="2137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06/12/2017, Saturday, </a:t>
            </a:r>
            <a:r>
              <a:rPr lang="en-US" sz="1200" dirty="0" smtClean="0"/>
              <a:t>5:30 PM</a:t>
            </a:r>
            <a:endParaRPr lang="en-IN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161915" y="3453411"/>
            <a:ext cx="1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With Mr. Anup </a:t>
            </a:r>
            <a:r>
              <a:rPr lang="en-US" sz="1200" dirty="0" err="1" smtClean="0"/>
              <a:t>Bhunia</a:t>
            </a:r>
            <a:endParaRPr lang="en-IN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61915" y="3690520"/>
            <a:ext cx="2844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For, interview for Java Sr. Developer Profile</a:t>
            </a:r>
            <a:endParaRPr lang="en-IN" sz="1200" dirty="0"/>
          </a:p>
        </p:txBody>
      </p:sp>
      <p:sp>
        <p:nvSpPr>
          <p:cNvPr id="95" name="Rectangle 94"/>
          <p:cNvSpPr/>
          <p:nvPr/>
        </p:nvSpPr>
        <p:spPr>
          <a:xfrm>
            <a:off x="1130929" y="4076133"/>
            <a:ext cx="4111517" cy="7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4841733" y="4190432"/>
            <a:ext cx="363071" cy="322729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/>
          <p:cNvSpPr txBox="1"/>
          <p:nvPr/>
        </p:nvSpPr>
        <p:spPr>
          <a:xfrm>
            <a:off x="1162102" y="4099288"/>
            <a:ext cx="2137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06/12/2017, Saturday, </a:t>
            </a:r>
            <a:r>
              <a:rPr lang="en-US" sz="1200" dirty="0" smtClean="0"/>
              <a:t>5:30 PM</a:t>
            </a:r>
            <a:endParaRPr lang="en-IN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161915" y="4333252"/>
            <a:ext cx="1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With Mr. Anup </a:t>
            </a:r>
            <a:r>
              <a:rPr lang="en-US" sz="1200" dirty="0" err="1" smtClean="0"/>
              <a:t>Bhunia</a:t>
            </a:r>
            <a:endParaRPr lang="en-IN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161915" y="4570361"/>
            <a:ext cx="2844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For, interview for Java Sr. Developer Profile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5417879" y="1495247"/>
            <a:ext cx="670111" cy="53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</a:t>
            </a:r>
            <a:endParaRPr lang="en-IN" sz="1200" dirty="0"/>
          </a:p>
        </p:txBody>
      </p:sp>
      <p:sp>
        <p:nvSpPr>
          <p:cNvPr id="100" name="Rounded Rectangle 99"/>
          <p:cNvSpPr/>
          <p:nvPr/>
        </p:nvSpPr>
        <p:spPr>
          <a:xfrm>
            <a:off x="4217713" y="1939692"/>
            <a:ext cx="957943" cy="25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231179" y="2833105"/>
            <a:ext cx="957943" cy="2516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Over Due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234597" y="3674725"/>
            <a:ext cx="957943" cy="2516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Cancelled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169033" y="4586086"/>
            <a:ext cx="1007807" cy="22000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Re-Scheduled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90574" y="1499495"/>
            <a:ext cx="1220486" cy="53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Rescheduled</a:t>
            </a:r>
            <a:endParaRPr lang="en-IN" sz="1200" dirty="0"/>
          </a:p>
        </p:txBody>
      </p:sp>
      <p:sp>
        <p:nvSpPr>
          <p:cNvPr id="105" name="Rectangle 104"/>
          <p:cNvSpPr/>
          <p:nvPr/>
        </p:nvSpPr>
        <p:spPr>
          <a:xfrm>
            <a:off x="7515148" y="1481274"/>
            <a:ext cx="1220486" cy="53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Message</a:t>
            </a:r>
            <a:endParaRPr lang="en-IN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17879" y="2233379"/>
            <a:ext cx="235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5358" y="2191345"/>
            <a:ext cx="11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left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2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747</Words>
  <Application>Microsoft Office PowerPoint</Application>
  <PresentationFormat>Widescreen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App Home Page</vt:lpstr>
      <vt:lpstr>PowerPoint Presentation</vt:lpstr>
      <vt:lpstr>Sign In Page</vt:lpstr>
      <vt:lpstr>PowerPoint Presentation</vt:lpstr>
      <vt:lpstr>Registration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Adhikari, Niladri (Cognizant)</dc:creator>
  <cp:lastModifiedBy>Adhikari, Niladri (Cognizant)</cp:lastModifiedBy>
  <cp:revision>42</cp:revision>
  <dcterms:created xsi:type="dcterms:W3CDTF">2017-03-07T11:19:27Z</dcterms:created>
  <dcterms:modified xsi:type="dcterms:W3CDTF">2017-03-07T17:03:56Z</dcterms:modified>
</cp:coreProperties>
</file>