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3"/>
    <p:sldId id="259" r:id="rId4"/>
    <p:sldId id="260" r:id="rId5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418080" y="528320"/>
            <a:ext cx="5395595" cy="296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21640" y="551180"/>
            <a:ext cx="200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105" y="163830"/>
            <a:ext cx="25171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00B050"/>
                </a:solidFill>
                <a:sym typeface="+mn-ea"/>
              </a:rPr>
              <a:t>struct </a:t>
            </a:r>
            <a:r>
              <a:rPr lang="zh-CN" altLang="en-US">
                <a:sym typeface="+mn-ea"/>
              </a:rPr>
              <a:t>binder_write_read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5820" y="2276475"/>
            <a:ext cx="1356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write_buffer</a:t>
            </a:r>
            <a:endParaRPr lang="zh-CN" altLang="en-US"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23925" y="2275840"/>
            <a:ext cx="200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29255" y="2236470"/>
            <a:ext cx="3790950" cy="1156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938145" y="2626995"/>
            <a:ext cx="377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33240" y="2240915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cmd</a:t>
            </a:r>
            <a:endParaRPr lang="x-none" altLang="zh-CN">
              <a:sym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486525" y="2482850"/>
            <a:ext cx="200723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776085" y="2039620"/>
            <a:ext cx="4330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BC_XXX(binder_driver_command_protocol)</a:t>
            </a:r>
            <a:endParaRPr lang="x-none" altLang="zh-CN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3920" y="2743200"/>
            <a:ext cx="3074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olidFill>
                  <a:srgbClr val="00B050"/>
                </a:solidFill>
                <a:sym typeface="+mn-ea"/>
              </a:rPr>
              <a:t>struct </a:t>
            </a:r>
            <a:r>
              <a:rPr lang="zh-CN" altLang="en-US">
                <a:sym typeface="+mn-ea"/>
              </a:rPr>
              <a:t>binder_transaction_data</a:t>
            </a:r>
            <a:endParaRPr lang="zh-CN" altLang="en-US"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538595" y="3224530"/>
            <a:ext cx="1815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368665" y="3228975"/>
            <a:ext cx="0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508240" y="3740150"/>
            <a:ext cx="2159635" cy="2959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084185" y="372745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code</a:t>
            </a:r>
            <a:endParaRPr lang="x-none" altLang="zh-CN"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540625" y="4171950"/>
            <a:ext cx="21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719060" y="4190365"/>
            <a:ext cx="186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target</a:t>
            </a:r>
            <a:r>
              <a:rPr lang="x-none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handle</a:t>
            </a:r>
            <a:endParaRPr lang="x-none" altLang="zh-CN"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9401175" y="4417060"/>
            <a:ext cx="200723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9398000" y="3952240"/>
            <a:ext cx="200723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702165" y="4040505"/>
            <a:ext cx="205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target descriptor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730740" y="3550285"/>
            <a:ext cx="2265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transaction command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936865" y="4683125"/>
            <a:ext cx="1197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data_size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938135" y="5064760"/>
            <a:ext cx="1415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offsets_size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936865" y="5473065"/>
            <a:ext cx="1356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data.buffer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922260" y="5923915"/>
            <a:ext cx="1356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data.offsets</a:t>
            </a:r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7512050" y="4645660"/>
            <a:ext cx="21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477760" y="5030470"/>
            <a:ext cx="21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527925" y="5459730"/>
            <a:ext cx="21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494270" y="5875655"/>
            <a:ext cx="21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502525" y="6356985"/>
            <a:ext cx="21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314055" y="6343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....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384925" y="6114415"/>
            <a:ext cx="140906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250440" y="4681855"/>
            <a:ext cx="1915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flat_binder_object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230370" y="5090160"/>
            <a:ext cx="1734820" cy="1386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4210685" y="5420360"/>
            <a:ext cx="173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217670" y="5800090"/>
            <a:ext cx="173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685030" y="5019040"/>
            <a:ext cx="69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type</a:t>
            </a:r>
            <a:endParaRPr lang="x-none" altLang="zh-CN"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85335" y="5424805"/>
            <a:ext cx="922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handle</a:t>
            </a:r>
            <a:endParaRPr lang="x-none" altLang="zh-CN"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606290" y="5764530"/>
            <a:ext cx="922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cookie</a:t>
            </a:r>
            <a:endParaRPr lang="x-none" altLang="zh-CN">
              <a:sym typeface="+mn-ea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211320" y="6113145"/>
            <a:ext cx="173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843780" y="6093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....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357370" y="5217160"/>
            <a:ext cx="1734820" cy="1386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4337685" y="5547360"/>
            <a:ext cx="173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344670" y="5927090"/>
            <a:ext cx="173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812030" y="5146040"/>
            <a:ext cx="69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type</a:t>
            </a:r>
            <a:endParaRPr lang="x-none" altLang="zh-CN"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12335" y="5551805"/>
            <a:ext cx="922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handle</a:t>
            </a:r>
            <a:endParaRPr lang="x-none" altLang="zh-CN"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733290" y="5891530"/>
            <a:ext cx="922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cookie</a:t>
            </a:r>
            <a:endParaRPr lang="x-none" altLang="zh-CN">
              <a:sym typeface="+mn-ea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4338320" y="6240145"/>
            <a:ext cx="173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970780" y="6220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....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84370" y="5344160"/>
            <a:ext cx="1734820" cy="1386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/>
        </p:nvCxnSpPr>
        <p:spPr>
          <a:xfrm>
            <a:off x="4464685" y="5674360"/>
            <a:ext cx="173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4471670" y="6054090"/>
            <a:ext cx="173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939030" y="5273040"/>
            <a:ext cx="69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type</a:t>
            </a:r>
            <a:endParaRPr lang="x-none" altLang="zh-CN"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839335" y="5678805"/>
            <a:ext cx="922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handle</a:t>
            </a:r>
            <a:endParaRPr lang="x-none" altLang="zh-CN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860290" y="6018530"/>
            <a:ext cx="922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cookie</a:t>
            </a:r>
            <a:endParaRPr lang="x-none" altLang="zh-CN">
              <a:sym typeface="+mn-ea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4465320" y="6367145"/>
            <a:ext cx="173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097780" y="6347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....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2235835" y="5112385"/>
            <a:ext cx="200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012190" y="1009650"/>
            <a:ext cx="12928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read_buffer</a:t>
            </a:r>
            <a:endParaRPr lang="zh-CN" altLang="en-US">
              <a:sym typeface="+mn-ea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959485" y="936625"/>
            <a:ext cx="200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2936240" y="911860"/>
            <a:ext cx="3790950" cy="1156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9" name="直接连接符 68"/>
          <p:cNvCxnSpPr/>
          <p:nvPr/>
        </p:nvCxnSpPr>
        <p:spPr>
          <a:xfrm>
            <a:off x="2944495" y="1186180"/>
            <a:ext cx="377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282440" y="78613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cmd</a:t>
            </a:r>
            <a:endParaRPr lang="x-none" altLang="zh-CN"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373120" y="1288415"/>
            <a:ext cx="3074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olidFill>
                  <a:srgbClr val="00B050"/>
                </a:solidFill>
                <a:sym typeface="+mn-ea"/>
              </a:rPr>
              <a:t>struct </a:t>
            </a:r>
            <a:r>
              <a:rPr lang="zh-CN" altLang="en-US">
                <a:sym typeface="+mn-ea"/>
              </a:rPr>
              <a:t>binder_transaction_data</a:t>
            </a:r>
            <a:endParaRPr lang="zh-CN" altLang="en-US">
              <a:sym typeface="+mn-ea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6483985" y="1050925"/>
            <a:ext cx="200723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811645" y="603885"/>
            <a:ext cx="3915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BR_XXX(binder_driver_return_protocol)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70025" y="917575"/>
            <a:ext cx="3606800" cy="4298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3380" y="541655"/>
            <a:ext cx="6000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proc</a:t>
            </a:r>
            <a:endParaRPr lang="zh-CN" altLang="en-US">
              <a:solidFill>
                <a:srgbClr val="00B050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4330" y="1924685"/>
            <a:ext cx="2098040" cy="1329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0205" y="1505585"/>
            <a:ext cx="802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thread</a:t>
            </a:r>
            <a:endParaRPr lang="x-none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68015" y="932815"/>
            <a:ext cx="621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todo</a:t>
            </a:r>
            <a:endParaRPr lang="x-none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56130" y="942340"/>
            <a:ext cx="5848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wait</a:t>
            </a:r>
            <a:endParaRPr lang="x-none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4990" y="2152650"/>
            <a:ext cx="621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todo</a:t>
            </a:r>
            <a:endParaRPr lang="x-none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64995" y="2597785"/>
            <a:ext cx="5848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wait</a:t>
            </a:r>
            <a:endParaRPr lang="x-none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35760" y="3740150"/>
            <a:ext cx="2098040" cy="1329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894205" y="3997325"/>
            <a:ext cx="621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todo</a:t>
            </a:r>
            <a:endParaRPr lang="x-none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48815" y="4572000"/>
            <a:ext cx="5848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wait</a:t>
            </a:r>
            <a:endParaRPr lang="x-none" altLang="zh-CN">
              <a:solidFill>
                <a:srgbClr val="00B050"/>
              </a:solidFill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29565" y="945515"/>
            <a:ext cx="1169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9565" y="1924050"/>
            <a:ext cx="1310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40995" y="3782695"/>
            <a:ext cx="1310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23850" y="3350260"/>
            <a:ext cx="802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thread</a:t>
            </a:r>
            <a:endParaRPr lang="x-none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96125" y="799465"/>
            <a:ext cx="3606800" cy="4298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1194415" y="408940"/>
            <a:ext cx="6000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proc</a:t>
            </a:r>
            <a:endParaRPr lang="zh-CN" altLang="en-US">
              <a:solidFill>
                <a:srgbClr val="00B050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46745" y="1806575"/>
            <a:ext cx="2098040" cy="1329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859770" y="1459865"/>
            <a:ext cx="802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thread</a:t>
            </a:r>
            <a:endParaRPr lang="x-none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18705" y="834390"/>
            <a:ext cx="621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todo</a:t>
            </a:r>
            <a:endParaRPr lang="x-none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474075" y="819785"/>
            <a:ext cx="5848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wait</a:t>
            </a:r>
            <a:endParaRPr lang="x-none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443085" y="1933575"/>
            <a:ext cx="621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todo</a:t>
            </a:r>
            <a:endParaRPr lang="x-none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53880" y="2638425"/>
            <a:ext cx="5848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wait</a:t>
            </a:r>
            <a:endParaRPr lang="x-none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86115" y="3579495"/>
            <a:ext cx="2098040" cy="1329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410700" y="3763645"/>
            <a:ext cx="621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todo</a:t>
            </a:r>
            <a:endParaRPr lang="x-none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479915" y="4453890"/>
            <a:ext cx="5848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wait</a:t>
            </a:r>
            <a:endParaRPr lang="x-none" altLang="zh-CN">
              <a:solidFill>
                <a:srgbClr val="00B050"/>
              </a:solidFill>
              <a:sym typeface="+mn-ea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0689590" y="798195"/>
            <a:ext cx="116903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0342880" y="1849120"/>
            <a:ext cx="131000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0382885" y="3606800"/>
            <a:ext cx="131000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841990" y="3217545"/>
            <a:ext cx="802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>
                <a:sym typeface="+mn-ea"/>
              </a:rPr>
              <a:t>thread</a:t>
            </a:r>
            <a:endParaRPr lang="x-none" altLang="zh-CN">
              <a:solidFill>
                <a:srgbClr val="00B0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矩形 45"/>
          <p:cNvSpPr/>
          <p:nvPr/>
        </p:nvSpPr>
        <p:spPr>
          <a:xfrm>
            <a:off x="2952115" y="4587875"/>
            <a:ext cx="5745480" cy="2125345"/>
          </a:xfrm>
          <a:prstGeom prst="rect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4654550" y="6026785"/>
            <a:ext cx="2761615" cy="581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IBinder</a:t>
            </a:r>
            <a:endParaRPr lang="zh-CN" altLang="en-US" b="1">
              <a:sym typeface="+mn-ea"/>
            </a:endParaRPr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39465" y="4893310"/>
            <a:ext cx="1804670" cy="800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BBinder</a:t>
            </a:r>
            <a:endParaRPr lang="zh-CN" altLang="en-US" b="1">
              <a:sym typeface="+mn-ea"/>
            </a:endParaRPr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369050" y="4758690"/>
            <a:ext cx="1804670" cy="96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BpBinder</a:t>
            </a:r>
            <a:endParaRPr lang="zh-CN" altLang="en-US" b="1">
              <a:sym typeface="+mn-ea"/>
            </a:endParaRPr>
          </a:p>
          <a:p>
            <a:pPr algn="l"/>
            <a:endParaRPr lang="x-none" altLang="zh-CN">
              <a:sym typeface="+mn-ea"/>
            </a:endParaRPr>
          </a:p>
          <a:p>
            <a:pPr algn="l"/>
            <a:endParaRPr lang="x-none" altLang="zh-CN">
              <a:sym typeface="+mn-ea"/>
            </a:endParaRPr>
          </a:p>
          <a:p>
            <a:pPr algn="l"/>
            <a:endParaRPr lang="x-none" altLang="zh-CN"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33030" y="3107055"/>
            <a:ext cx="2867025" cy="901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sym typeface="+mn-ea"/>
              </a:rPr>
              <a:t>BpRefBase</a:t>
            </a:r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0000" y="5113020"/>
            <a:ext cx="1383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onTransact</a:t>
            </a:r>
            <a:r>
              <a:rPr lang="x-none" altLang="zh-CN"/>
              <a:t>()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859905" y="5384165"/>
            <a:ext cx="1090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mHandle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23740" y="2981325"/>
            <a:ext cx="2110740" cy="514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IXXX</a:t>
            </a:r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51785" y="1984375"/>
            <a:ext cx="1804670" cy="5962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BnInterface</a:t>
            </a:r>
            <a:endParaRPr lang="zh-CN" altLang="en-US" b="1">
              <a:sym typeface="+mn-ea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16320" y="1942465"/>
            <a:ext cx="2216785" cy="5829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BpInterface</a:t>
            </a:r>
            <a:endParaRPr lang="zh-CN" altLang="en-US" b="1">
              <a:sym typeface="+mn-ea"/>
            </a:endParaRPr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31770" y="978535"/>
            <a:ext cx="1804670" cy="541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BnXXX</a:t>
            </a:r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02985" y="945515"/>
            <a:ext cx="1804670" cy="528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BpXXX</a:t>
            </a:r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47645" y="81915"/>
            <a:ext cx="1804670" cy="514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XService</a:t>
            </a:r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50410" y="3853180"/>
            <a:ext cx="2176145" cy="555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IInterface</a:t>
            </a:r>
            <a:endParaRPr lang="zh-CN" altLang="en-US" b="1">
              <a:sym typeface="+mn-ea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871970" y="5038725"/>
            <a:ext cx="113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transact</a:t>
            </a:r>
            <a:r>
              <a:rPr lang="x-none" altLang="zh-CN"/>
              <a:t>()</a:t>
            </a:r>
            <a:endParaRPr lang="x-none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7975600" y="3496945"/>
            <a:ext cx="24860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>
                <a:sym typeface="+mn-ea"/>
              </a:rPr>
              <a:t>IBinder* const mRemote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602990" y="1593850"/>
            <a:ext cx="0" cy="372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078345" y="1553210"/>
            <a:ext cx="0" cy="354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530600" y="636905"/>
            <a:ext cx="0" cy="300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633595" y="2684145"/>
            <a:ext cx="0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289040" y="2625090"/>
            <a:ext cx="0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391535" y="2797175"/>
            <a:ext cx="0" cy="2039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077200" y="2606040"/>
            <a:ext cx="0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499100" y="3549650"/>
            <a:ext cx="0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807585" y="5728970"/>
            <a:ext cx="0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768465" y="5749925"/>
            <a:ext cx="0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9876790" y="3840480"/>
            <a:ext cx="0" cy="106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8175625" y="4890770"/>
            <a:ext cx="1687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28600" y="4635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dk1"/>
                </a:solidFill>
              </a:rPr>
              <a:t>add to servicemanager</a:t>
            </a:r>
            <a:endParaRPr lang="x-none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321675" y="4958715"/>
            <a:ext cx="3164205" cy="119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dk1"/>
                </a:solidFill>
              </a:rPr>
              <a:t>in ProcessState::</a:t>
            </a:r>
            <a:endParaRPr lang="zh-CN" altLang="en-US" b="1">
              <a:solidFill>
                <a:schemeClr val="dk1"/>
              </a:solidFill>
            </a:endParaRPr>
          </a:p>
          <a:p>
            <a:r>
              <a:rPr lang="zh-CN" altLang="en-US" b="1">
                <a:solidFill>
                  <a:schemeClr val="dk1"/>
                </a:solidFill>
              </a:rPr>
              <a:t>getStrongProxyForHandle() -&gt;</a:t>
            </a:r>
            <a:endParaRPr lang="x-none" altLang="zh-CN" b="1">
              <a:solidFill>
                <a:schemeClr val="dk1"/>
              </a:solidFill>
            </a:endParaRPr>
          </a:p>
          <a:p>
            <a:r>
              <a:rPr lang="zh-CN" altLang="en-US" b="1">
                <a:solidFill>
                  <a:schemeClr val="dk1"/>
                </a:solidFill>
                <a:sym typeface="+mn-ea"/>
              </a:rPr>
              <a:t>new BpBinder(handle)</a:t>
            </a:r>
            <a:endParaRPr lang="zh-CN" altLang="en-US" b="1">
              <a:solidFill>
                <a:schemeClr val="dk1"/>
              </a:solidFill>
            </a:endParaRPr>
          </a:p>
          <a:p>
            <a:endParaRPr lang="x-none" altLang="zh-CN" b="1">
              <a:solidFill>
                <a:schemeClr val="dk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898130" y="706120"/>
            <a:ext cx="2460625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chemeClr val="dk1"/>
                </a:solidFill>
              </a:rPr>
              <a:t>interface_cast -&gt;</a:t>
            </a:r>
            <a:endParaRPr lang="zh-CN" altLang="en-US" b="1">
              <a:solidFill>
                <a:schemeClr val="dk1"/>
              </a:solidFill>
            </a:endParaRPr>
          </a:p>
          <a:p>
            <a:pPr algn="l"/>
            <a:r>
              <a:rPr lang="zh-CN" altLang="en-US" b="1">
                <a:solidFill>
                  <a:schemeClr val="dk1"/>
                </a:solidFill>
              </a:rPr>
              <a:t>INTERFACE::asInterface</a:t>
            </a:r>
            <a:endParaRPr lang="zh-CN" altLang="en-US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380615" y="1514475"/>
            <a:ext cx="2871470" cy="904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/>
              <a:t>MemoryBase</a:t>
            </a:r>
            <a:endParaRPr lang="zh-CN" altLang="en-US" b="1"/>
          </a:p>
          <a:p>
            <a:pPr algn="ctr"/>
            <a:endParaRPr lang="zh-CN" altLang="en-US" b="1"/>
          </a:p>
          <a:p>
            <a:pPr algn="ctr"/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6336665" y="1508760"/>
            <a:ext cx="1953895" cy="1129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sym typeface="+mn-ea"/>
              </a:rPr>
              <a:t>MemoryHeapBase</a:t>
            </a:r>
            <a:endParaRPr lang="zh-CN" altLang="en-US" b="1">
              <a:sym typeface="+mn-ea"/>
            </a:endParaRPr>
          </a:p>
          <a:p>
            <a:pPr algn="ctr"/>
            <a:endParaRPr lang="zh-CN" altLang="en-US" b="1"/>
          </a:p>
          <a:p>
            <a:pPr algn="ctr"/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6925310" y="1915795"/>
            <a:ext cx="1356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   mFD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39255" y="2261235"/>
            <a:ext cx="15563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void*   mBase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87295" y="1991360"/>
            <a:ext cx="2832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sp&lt;IMemoryHeap&gt; mHeap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105400" y="2205990"/>
            <a:ext cx="1222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62225" y="3275330"/>
            <a:ext cx="1994535" cy="904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sym typeface="+mn-ea"/>
              </a:rPr>
              <a:t>BnMemory</a:t>
            </a:r>
            <a:endParaRPr lang="zh-CN" altLang="en-US" b="1">
              <a:sym typeface="+mn-ea"/>
            </a:endParaRPr>
          </a:p>
          <a:p>
            <a:pPr algn="ctr"/>
            <a:endParaRPr lang="zh-CN" altLang="en-US" b="1"/>
          </a:p>
          <a:p>
            <a:pPr algn="ctr"/>
            <a:endParaRPr lang="zh-CN" altLang="en-US" b="1"/>
          </a:p>
        </p:txBody>
      </p:sp>
      <p:sp>
        <p:nvSpPr>
          <p:cNvPr id="13" name="矩形 12"/>
          <p:cNvSpPr/>
          <p:nvPr/>
        </p:nvSpPr>
        <p:spPr>
          <a:xfrm>
            <a:off x="6502400" y="3269615"/>
            <a:ext cx="2180590" cy="904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sym typeface="+mn-ea"/>
              </a:rPr>
              <a:t>BnMemoryHeap</a:t>
            </a:r>
            <a:endParaRPr lang="zh-CN" altLang="en-US" b="1">
              <a:sym typeface="+mn-ea"/>
            </a:endParaRPr>
          </a:p>
          <a:p>
            <a:pPr algn="ctr"/>
            <a:endParaRPr lang="zh-CN" altLang="en-US" b="1"/>
          </a:p>
          <a:p>
            <a:pPr algn="ctr"/>
            <a:endParaRPr lang="zh-CN" altLang="en-US" b="1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482975" y="2590800"/>
            <a:ext cx="0" cy="518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384415" y="2704465"/>
            <a:ext cx="0" cy="498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635750" y="4798695"/>
            <a:ext cx="1994535" cy="904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sym typeface="+mn-ea"/>
              </a:rPr>
              <a:t>IMemoryHeap</a:t>
            </a:r>
            <a:endParaRPr lang="zh-CN" altLang="en-US" b="1">
              <a:sym typeface="+mn-ea"/>
            </a:endParaRPr>
          </a:p>
          <a:p>
            <a:pPr algn="ctr"/>
            <a:endParaRPr lang="zh-CN" altLang="en-US" b="1"/>
          </a:p>
          <a:p>
            <a:pPr algn="ctr"/>
            <a:endParaRPr lang="zh-CN" altLang="en-US" b="1"/>
          </a:p>
        </p:txBody>
      </p:sp>
      <p:sp>
        <p:nvSpPr>
          <p:cNvPr id="22" name="矩形 21"/>
          <p:cNvSpPr/>
          <p:nvPr/>
        </p:nvSpPr>
        <p:spPr>
          <a:xfrm>
            <a:off x="1979295" y="4792345"/>
            <a:ext cx="3443605" cy="904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sym typeface="+mn-ea"/>
              </a:rPr>
              <a:t>IMemory</a:t>
            </a:r>
            <a:endParaRPr lang="zh-CN" altLang="en-US" b="1">
              <a:sym typeface="+mn-ea"/>
            </a:endParaRPr>
          </a:p>
          <a:p>
            <a:pPr algn="ctr"/>
            <a:endParaRPr lang="zh-CN" altLang="en-US" b="1"/>
          </a:p>
          <a:p>
            <a:pPr algn="ctr"/>
            <a:endParaRPr lang="zh-CN" altLang="en-US" b="1"/>
          </a:p>
        </p:txBody>
      </p:sp>
      <p:sp>
        <p:nvSpPr>
          <p:cNvPr id="18" name="文本框 17"/>
          <p:cNvSpPr txBox="1"/>
          <p:nvPr/>
        </p:nvSpPr>
        <p:spPr>
          <a:xfrm>
            <a:off x="2301240" y="5221605"/>
            <a:ext cx="3111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sp&lt;IMemoryHeap&gt; getMemory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38035" y="5304790"/>
            <a:ext cx="1503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void*   base()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516630" y="4219575"/>
            <a:ext cx="0" cy="518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524750" y="4200525"/>
            <a:ext cx="0" cy="518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0830" y="227965"/>
            <a:ext cx="1304925" cy="6407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libhwbinder</a:t>
            </a:r>
            <a:endParaRPr lang="zh-CN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86965" y="4455795"/>
            <a:ext cx="4107815" cy="13982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IBinder</a:t>
            </a:r>
            <a:endParaRPr lang="zh-CN" altLang="en-US" b="1">
              <a:sym typeface="+mn-ea"/>
            </a:endParaRPr>
          </a:p>
          <a:p>
            <a:pPr algn="l"/>
            <a:endParaRPr lang="zh-CN" altLang="en-US" b="1">
              <a:sym typeface="+mn-ea"/>
            </a:endParaRPr>
          </a:p>
          <a:p>
            <a:pPr algn="l"/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98035" y="3143250"/>
            <a:ext cx="1880235" cy="760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BpHwBinder</a:t>
            </a:r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81225" y="3117215"/>
            <a:ext cx="1804670" cy="817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BHwBinder</a:t>
            </a:r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29330" y="1292225"/>
            <a:ext cx="2499995" cy="902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IInterface</a:t>
            </a:r>
            <a:endParaRPr lang="zh-CN" altLang="en-US" b="1">
              <a:sym typeface="+mn-ea"/>
            </a:endParaRPr>
          </a:p>
          <a:p>
            <a:pPr algn="l"/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1550" y="1588770"/>
            <a:ext cx="1104900" cy="3378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asBinder</a:t>
            </a:r>
            <a:r>
              <a:rPr lang="x-none" altLang="zh-CN" sz="1600"/>
              <a:t>()</a:t>
            </a:r>
            <a:endParaRPr lang="x-none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4394200" y="1880870"/>
            <a:ext cx="1605915" cy="337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onAsBinder() = 0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5402580" y="4814570"/>
            <a:ext cx="1064260" cy="337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transact</a:t>
            </a:r>
            <a:r>
              <a:rPr lang="x-none" altLang="zh-CN" sz="1600"/>
              <a:t>()</a:t>
            </a:r>
            <a:endParaRPr lang="x-none" altLang="zh-CN" sz="1600"/>
          </a:p>
        </p:txBody>
      </p:sp>
      <p:sp>
        <p:nvSpPr>
          <p:cNvPr id="12" name="文本框 11"/>
          <p:cNvSpPr txBox="1"/>
          <p:nvPr/>
        </p:nvSpPr>
        <p:spPr>
          <a:xfrm>
            <a:off x="4126230" y="5467985"/>
            <a:ext cx="2301240" cy="337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BHwBinder* localBinder()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3813175" y="5134610"/>
            <a:ext cx="2625090" cy="337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BpHwBinder* remoteBinder()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2668905" y="3557270"/>
            <a:ext cx="1282700" cy="337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onTransact</a:t>
            </a:r>
            <a:r>
              <a:rPr lang="x-none" altLang="zh-CN" sz="1600"/>
              <a:t>()</a:t>
            </a:r>
            <a:endParaRPr lang="x-none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4832350" y="3557270"/>
            <a:ext cx="1701800" cy="337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int32_t   mHandle</a:t>
            </a:r>
            <a:endParaRPr lang="zh-CN" altLang="en-US" sz="160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310255" y="3970020"/>
            <a:ext cx="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673725" y="3952240"/>
            <a:ext cx="0" cy="45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43395" y="2179320"/>
            <a:ext cx="2110740" cy="514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IXXX</a:t>
            </a:r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  <a:p>
            <a:pPr algn="ctr"/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6690" y="398780"/>
            <a:ext cx="1160780" cy="5657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HIDL - 1</a:t>
            </a:r>
            <a:endParaRPr lang="x-none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31770" y="164465"/>
            <a:ext cx="4291330" cy="337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/>
              <a:t>./hardware/interfaces/media/omx/1.0/IOmx.hal</a:t>
            </a:r>
            <a:endParaRPr lang="zh-CN" altLang="en-US" sz="160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876800" y="609600"/>
            <a:ext cx="0" cy="704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198745" y="777875"/>
            <a:ext cx="902970" cy="337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/>
              <a:t>hidl-gen</a:t>
            </a:r>
            <a:endParaRPr lang="zh-CN" altLang="en-US" sz="1600" b="1"/>
          </a:p>
        </p:txBody>
      </p:sp>
      <p:sp>
        <p:nvSpPr>
          <p:cNvPr id="6" name="文本框 5"/>
          <p:cNvSpPr txBox="1"/>
          <p:nvPr/>
        </p:nvSpPr>
        <p:spPr>
          <a:xfrm>
            <a:off x="2751455" y="1429385"/>
            <a:ext cx="4254500" cy="1557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/>
              <a:t>android/hardware/media/omx/1.0/IOmx.h</a:t>
            </a:r>
            <a:endParaRPr lang="zh-CN" altLang="en-US" sz="1600"/>
          </a:p>
          <a:p>
            <a:r>
              <a:rPr lang="zh-CN" altLang="en-US" sz="1600"/>
              <a:t>android/hardware/media/omx/1.0/IHwOmx.h</a:t>
            </a:r>
            <a:endParaRPr lang="zh-CN" altLang="en-US" sz="1600"/>
          </a:p>
          <a:p>
            <a:r>
              <a:rPr lang="zh-CN" altLang="en-US" sz="1600"/>
              <a:t>android/hardware/media/omx/1.0/BnHwOmx.h</a:t>
            </a:r>
            <a:endParaRPr lang="zh-CN" altLang="en-US" sz="1600"/>
          </a:p>
          <a:p>
            <a:r>
              <a:rPr lang="zh-CN" altLang="en-US" sz="1600"/>
              <a:t>android/hardware/media/omx/1.0/BpHwOmx.h</a:t>
            </a:r>
            <a:endParaRPr lang="zh-CN" altLang="en-US" sz="1600"/>
          </a:p>
          <a:p>
            <a:r>
              <a:rPr lang="zh-CN" altLang="en-US" sz="1600"/>
              <a:t>android/hardware/media/omx/1.0/BsOmx.h</a:t>
            </a:r>
            <a:endParaRPr lang="zh-CN" altLang="en-US" sz="1600"/>
          </a:p>
          <a:p>
            <a:r>
              <a:rPr lang="zh-CN" altLang="en-US" sz="1600"/>
              <a:t>android/hardware/media/omx/1.0/OmxAll.cpp</a:t>
            </a:r>
            <a:endParaRPr lang="zh-CN" altLang="en-US" sz="1600"/>
          </a:p>
        </p:txBody>
      </p:sp>
      <p:pic>
        <p:nvPicPr>
          <p:cNvPr id="7" name="图片 6" descr="treble_cpp_compiler_generated_fil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1565" y="3065145"/>
            <a:ext cx="5391150" cy="33788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00580" y="6464300"/>
            <a:ext cx="30988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165215" y="750570"/>
            <a:ext cx="1680845" cy="337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system/tools/hidl</a:t>
            </a:r>
            <a:endParaRPr lang="zh-C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6690" y="398780"/>
            <a:ext cx="1160780" cy="5657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HIDL - 2</a:t>
            </a:r>
            <a:endParaRPr lang="x-none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3395" y="815975"/>
            <a:ext cx="1768475" cy="337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/>
              <a:t>hwservicemanager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1369</Words>
  <Application>Kingsoft Office WPP</Application>
  <PresentationFormat>宽屏</PresentationFormat>
  <Paragraphs>254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richardshi</dc:creator>
  <cp:lastModifiedBy>richardshi</cp:lastModifiedBy>
  <cp:revision>289</cp:revision>
  <dcterms:created xsi:type="dcterms:W3CDTF">2018-12-10T08:11:29Z</dcterms:created>
  <dcterms:modified xsi:type="dcterms:W3CDTF">2018-12-10T08:11:29Z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