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election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84810"/>
            <a:ext cx="10058400" cy="608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4075" y="287020"/>
            <a:ext cx="56635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CAM_STREAM_TYPE_PREVIEW</a:t>
            </a:r>
            <a:endParaRPr lang="en-US"/>
          </a:p>
          <a:p>
            <a:r>
              <a:rPr lang="en-US"/>
              <a:t>char *preview_bayer_mod[][MAX_STREAM_MODULES] = {</a:t>
            </a:r>
            <a:endParaRPr lang="en-US"/>
          </a:p>
          <a:p>
            <a:r>
              <a:rPr lang="en-US"/>
              <a:t>    {sensor","iface","isp","pproc","imglib"},</a:t>
            </a:r>
            <a:endParaRPr lang="en-US"/>
          </a:p>
          <a:p>
            <a:r>
              <a:rPr lang="en-US"/>
              <a:t>    { "isp", "stats"},</a:t>
            </a:r>
            <a:endParaRPr lang="en-US"/>
          </a:p>
          <a:p>
            <a:r>
              <a:rPr lang="en-US"/>
              <a:t>    {},</a:t>
            </a:r>
            <a:endParaRPr lang="en-US"/>
          </a:p>
          <a:p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76200"/>
            <a:ext cx="143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msm_isp.h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4000" y="625475"/>
            <a:ext cx="52070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struct msm_vfe_irq_ops {</a:t>
            </a:r>
            <a:endParaRPr lang="en-US" sz="1600"/>
          </a:p>
          <a:p>
            <a:r>
              <a:rPr lang="en-US" sz="1600"/>
              <a:t>    </a:t>
            </a:r>
            <a:r>
              <a:rPr lang="" altLang="en-US" sz="1600"/>
              <a:t>...</a:t>
            </a:r>
            <a:endParaRPr lang="en-US" sz="1600"/>
          </a:p>
          <a:p>
            <a:r>
              <a:rPr lang="en-US" sz="1600"/>
              <a:t>    void (*</a:t>
            </a:r>
            <a:r>
              <a:rPr lang="en-US" sz="1600">
                <a:solidFill>
                  <a:srgbClr val="FF0000"/>
                </a:solidFill>
              </a:rPr>
              <a:t>process_reg_update</a:t>
            </a:r>
            <a:r>
              <a:rPr lang="en-US" sz="1600"/>
              <a:t>)(struct vfe_device *vfe_dev,</a:t>
            </a:r>
            <a:endParaRPr lang="en-US" sz="1600"/>
          </a:p>
          <a:p>
            <a:r>
              <a:rPr lang="en-US" sz="1600"/>
              <a:t>        uint32_t irq_status0, uint32_t irq_status1,</a:t>
            </a:r>
            <a:endParaRPr lang="en-US" sz="1600"/>
          </a:p>
          <a:p>
            <a:r>
              <a:rPr lang="en-US" sz="1600"/>
              <a:t>        struct msm_isp_timestamp *ts);</a:t>
            </a:r>
            <a:endParaRPr lang="en-US" sz="1600"/>
          </a:p>
          <a:p>
            <a:r>
              <a:rPr lang="en-US" sz="1600"/>
              <a:t>    void (*process_halt_irq)(struct vfe_device *vfe_dev,</a:t>
            </a:r>
            <a:endParaRPr lang="en-US" sz="1600"/>
          </a:p>
          <a:p>
            <a:r>
              <a:rPr lang="en-US" sz="1600"/>
              <a:t>        uint32_t irq_status0, uint32_t irq_status1);</a:t>
            </a:r>
            <a:endParaRPr lang="en-US" sz="1600"/>
          </a:p>
          <a:p>
            <a:r>
              <a:rPr lang="en-US" sz="1600"/>
              <a:t>    void (*</a:t>
            </a:r>
            <a:r>
              <a:rPr lang="en-US" sz="1600">
                <a:solidFill>
                  <a:srgbClr val="FF0000"/>
                </a:solidFill>
              </a:rPr>
              <a:t>process_camif_irq</a:t>
            </a:r>
            <a:r>
              <a:rPr lang="en-US" sz="1600"/>
              <a:t>)(struct vfe_device *vfe_dev,</a:t>
            </a:r>
            <a:endParaRPr lang="en-US" sz="1600"/>
          </a:p>
          <a:p>
            <a:r>
              <a:rPr lang="en-US" sz="1600"/>
              <a:t>        uint32_t irq_status0, uint32_t irq_status1,</a:t>
            </a:r>
            <a:endParaRPr lang="en-US" sz="1600"/>
          </a:p>
          <a:p>
            <a:r>
              <a:rPr lang="en-US" sz="1600"/>
              <a:t>        struct msm_isp_timestamp *ts);</a:t>
            </a:r>
            <a:endParaRPr lang="en-US" sz="1600"/>
          </a:p>
          <a:p>
            <a:r>
              <a:rPr lang="en-US" sz="1600"/>
              <a:t>    void (*</a:t>
            </a:r>
            <a:r>
              <a:rPr lang="en-US" sz="1600">
                <a:solidFill>
                  <a:srgbClr val="FF0000"/>
                </a:solidFill>
              </a:rPr>
              <a:t>process_axi_irq</a:t>
            </a:r>
            <a:r>
              <a:rPr lang="en-US" sz="1600"/>
              <a:t>)(struct vfe_device *vfe_dev,</a:t>
            </a:r>
            <a:endParaRPr lang="en-US" sz="1600"/>
          </a:p>
          <a:p>
            <a:r>
              <a:rPr lang="en-US" sz="1600"/>
              <a:t>        uint32_t irq_status0, uint32_t irq_status1,</a:t>
            </a:r>
            <a:endParaRPr lang="en-US" sz="1600"/>
          </a:p>
          <a:p>
            <a:r>
              <a:rPr lang="en-US" sz="1600"/>
              <a:t>        uint32_t pingpong_status,</a:t>
            </a:r>
            <a:endParaRPr lang="en-US" sz="1600"/>
          </a:p>
          <a:p>
            <a:r>
              <a:rPr lang="en-US" sz="1600"/>
              <a:t>        struct msm_isp_timestamp *ts);</a:t>
            </a:r>
            <a:endParaRPr lang="en-US" sz="1600"/>
          </a:p>
          <a:p>
            <a:r>
              <a:rPr lang="en-US" sz="1600"/>
              <a:t>    void (*</a:t>
            </a:r>
            <a:r>
              <a:rPr lang="en-US" sz="1600">
                <a:solidFill>
                  <a:srgbClr val="FF0000"/>
                </a:solidFill>
              </a:rPr>
              <a:t>process_stats_irq</a:t>
            </a:r>
            <a:r>
              <a:rPr lang="en-US" sz="1600"/>
              <a:t>)(struct vfe_device *vfe_dev,</a:t>
            </a:r>
            <a:endParaRPr lang="en-US" sz="1600"/>
          </a:p>
          <a:p>
            <a:r>
              <a:rPr lang="en-US" sz="1600"/>
              <a:t>        uint32_t irq_status0, uint32_t irq_status1,</a:t>
            </a:r>
            <a:endParaRPr lang="en-US" sz="1600"/>
          </a:p>
          <a:p>
            <a:r>
              <a:rPr lang="en-US" sz="1600"/>
              <a:t>        uint32_t pingpong_status,</a:t>
            </a:r>
            <a:endParaRPr lang="en-US" sz="1600"/>
          </a:p>
          <a:p>
            <a:r>
              <a:rPr lang="en-US" sz="1600"/>
              <a:t>        struct msm_isp_timestamp *ts);</a:t>
            </a:r>
            <a:endParaRPr lang="en-US" sz="1600"/>
          </a:p>
          <a:p>
            <a:r>
              <a:rPr lang="en-US" sz="1600"/>
              <a:t>    void (*config_irq)(struct vfe_device *vfe_dev,</a:t>
            </a:r>
            <a:endParaRPr lang="en-US" sz="1600"/>
          </a:p>
          <a:p>
            <a:r>
              <a:rPr lang="en-US" sz="1600"/>
              <a:t>        uint32_t irq_status0, uint32_t irq_status1,</a:t>
            </a:r>
            <a:endParaRPr lang="en-US" sz="1600"/>
          </a:p>
          <a:p>
            <a:r>
              <a:rPr lang="en-US" sz="1600"/>
              <a:t>        enum msm_isp_irq_operation);</a:t>
            </a:r>
            <a:endParaRPr lang="en-US" sz="1600"/>
          </a:p>
          <a:p>
            <a:r>
              <a:rPr lang="en-US" sz="1600"/>
              <a:t>    void (*preprocess_camif_irq)(struct vfe_device *vfe_dev,</a:t>
            </a:r>
            <a:endParaRPr lang="en-US" sz="1600"/>
          </a:p>
          <a:p>
            <a:r>
              <a:rPr lang="en-US" sz="1600"/>
              <a:t>        uint32_t irq_status0);  </a:t>
            </a:r>
            <a:endParaRPr lang="en-US" sz="1600"/>
          </a:p>
          <a:p>
            <a:r>
              <a:rPr lang="en-US" sz="1600"/>
              <a:t>};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6778625" y="4068445"/>
            <a:ext cx="24250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ISP_EVENT_STATS_NOTIFY</a:t>
            </a:r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72125" y="4267200"/>
            <a:ext cx="1009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778625" y="237807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ISP_EVENT_FE_READ_DONE</a:t>
            </a:r>
            <a:endParaRPr lang="en-US" sz="16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72125" y="2546350"/>
            <a:ext cx="1009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778625" y="1292225"/>
            <a:ext cx="15303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ISP_EVENT_SOF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175" y="1461135"/>
            <a:ext cx="1009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778625" y="313690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ISP_EVENT_BUF_DIVERT</a:t>
            </a:r>
            <a:r>
              <a:rPr lang="" altLang="en-US" sz="1600"/>
              <a:t>/</a:t>
            </a:r>
            <a:endParaRPr lang="" altLang="en-US" sz="1600"/>
          </a:p>
          <a:p>
            <a:r>
              <a:rPr lang="" altLang="en-US" sz="1600"/>
              <a:t>ISP_EVENT_BUF_DONE</a:t>
            </a:r>
            <a:endParaRPr lang="" alt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125" y="3298190"/>
            <a:ext cx="1009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6875" y="368300"/>
            <a:ext cx="1292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msm_cpp.c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11200" y="1634490"/>
            <a:ext cx="34829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static irqreturn_t msm_cpp_irq(int irq_num, void *data)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6311900" y="1757680"/>
            <a:ext cx="28930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msm_cpp_notify_frame_done</a:t>
            </a:r>
            <a:r>
              <a:rPr lang="" altLang="en-US" sz="1600"/>
              <a:t>()</a:t>
            </a:r>
            <a:endParaRPr lang="" alt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95825" y="1925955"/>
            <a:ext cx="10096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Presentation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微软雅黑</vt:lpstr>
      <vt:lpstr>宋体</vt:lpstr>
      <vt:lpstr>Arial Unicode MS</vt:lpstr>
      <vt:lpstr>Calibri Light</vt:lpstr>
      <vt:lpstr>Arial Rounded MT Bold</vt:lpstr>
      <vt:lpstr>Calibri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shiruiwei</dc:creator>
  <cp:lastModifiedBy>shiruiwei</cp:lastModifiedBy>
  <cp:revision>110</cp:revision>
  <dcterms:created xsi:type="dcterms:W3CDTF">2019-06-09T16:16:09Z</dcterms:created>
  <dcterms:modified xsi:type="dcterms:W3CDTF">2019-06-09T16:16:09Z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