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55" autoAdjust="0"/>
  </p:normalViewPr>
  <p:slideViewPr>
    <p:cSldViewPr>
      <p:cViewPr>
        <p:scale>
          <a:sx n="66" d="100"/>
          <a:sy n="66" d="100"/>
        </p:scale>
        <p:origin x="-209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https://source.android.com/devices/camera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https://source.android.com/devices/camera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9228-2349-4361-8E61-ACD6EE83A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7449-DBD3-40C4-93C8-E0D6B2D1F3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124" y="2513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组件内实现</a:t>
            </a:r>
            <a:r>
              <a:rPr lang="en-US" altLang="zh-CN" b="1" dirty="0" smtClean="0">
                <a:solidFill>
                  <a:schemeClr val="accent2"/>
                </a:solidFill>
              </a:rPr>
              <a:t>: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2132856"/>
            <a:ext cx="2669287" cy="714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kam_vid_cap_xxx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1324" y="1050125"/>
            <a:ext cx="2049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eVidTypeJCamera</a:t>
            </a:r>
            <a:r>
              <a:rPr lang="en-US" altLang="zh-CN" dirty="0" smtClean="0"/>
              <a:t>/ </a:t>
            </a:r>
            <a:endParaRPr lang="en-US" altLang="zh-CN" dirty="0" smtClean="0"/>
          </a:p>
          <a:p>
            <a:r>
              <a:rPr lang="en-US" altLang="zh-CN" dirty="0" smtClean="0"/>
              <a:t>eVidTypeJCamera2/</a:t>
            </a:r>
            <a:endParaRPr lang="en-US" altLang="zh-CN" dirty="0" smtClean="0"/>
          </a:p>
          <a:p>
            <a:r>
              <a:rPr lang="en-US" altLang="zh-CN" dirty="0" err="1" smtClean="0"/>
              <a:t>eVidTypeICamera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11560" y="3284984"/>
            <a:ext cx="65527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67744" y="3068960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35896" y="3068960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09940" y="3068960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4354639"/>
            <a:ext cx="207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VidCaptureCamera2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71279" y="4354639"/>
            <a:ext cx="162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VidCaptureJava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69714" y="4354639"/>
            <a:ext cx="201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VidCaptureICamera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99592" y="5157192"/>
            <a:ext cx="649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下怎样调用，怎么设置参数、怎么对焦、怎么拿到数据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76" y="297522"/>
            <a:ext cx="26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对</a:t>
            </a:r>
            <a:r>
              <a:rPr lang="en-US" altLang="zh-CN" b="1" dirty="0" smtClean="0">
                <a:solidFill>
                  <a:schemeClr val="accent2"/>
                </a:solidFill>
              </a:rPr>
              <a:t>camera</a:t>
            </a:r>
            <a:r>
              <a:rPr lang="zh-CN" altLang="en-US" b="1" dirty="0" smtClean="0">
                <a:solidFill>
                  <a:schemeClr val="accent2"/>
                </a:solidFill>
              </a:rPr>
              <a:t>的</a:t>
            </a:r>
            <a:r>
              <a:rPr lang="en-US" altLang="zh-CN" b="1" dirty="0" smtClean="0">
                <a:solidFill>
                  <a:schemeClr val="accent2"/>
                </a:solidFill>
              </a:rPr>
              <a:t>HAL</a:t>
            </a:r>
            <a:r>
              <a:rPr lang="zh-CN" altLang="en-US" b="1" dirty="0" smtClean="0">
                <a:solidFill>
                  <a:schemeClr val="accent2"/>
                </a:solidFill>
              </a:rPr>
              <a:t>有了解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8912" y="761429"/>
            <a:ext cx="17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libcameraservice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57420" y="1337493"/>
            <a:ext cx="349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device1/</a:t>
            </a:r>
            <a:r>
              <a:rPr lang="en-US" altLang="zh-CN" dirty="0" err="1" smtClean="0"/>
              <a:t>CameraHardwareInterface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88580" y="1337493"/>
            <a:ext cx="246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device3/Camera3Device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336252" y="1706825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76453" y="1706825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11" y="2616950"/>
            <a:ext cx="3971429" cy="2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61174"/>
            <a:ext cx="3942857" cy="20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690" y="5569331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 SDK</a:t>
            </a:r>
            <a:r>
              <a:rPr lang="zh-CN" altLang="en-US" b="1" dirty="0" smtClean="0"/>
              <a:t>接口有两个，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定义的</a:t>
            </a:r>
            <a:r>
              <a:rPr lang="en-US" altLang="zh-CN" b="1" dirty="0" smtClean="0"/>
              <a:t>ops</a:t>
            </a:r>
            <a:r>
              <a:rPr lang="zh-CN" altLang="en-US" b="1" dirty="0" smtClean="0"/>
              <a:t>有两个</a:t>
            </a:r>
            <a:r>
              <a:rPr lang="en-US" altLang="zh-CN" b="1" dirty="0" smtClean="0"/>
              <a:t>; </a:t>
            </a:r>
            <a:r>
              <a:rPr lang="zh-CN" altLang="en-US" b="1" dirty="0" smtClean="0"/>
              <a:t>当用户使用</a:t>
            </a:r>
            <a:endParaRPr lang="en-US" altLang="zh-CN" b="1" dirty="0" smtClean="0"/>
          </a:p>
          <a:p>
            <a:r>
              <a:rPr lang="zh-CN" altLang="en-US" b="1" dirty="0" smtClean="0"/>
              <a:t>不同</a:t>
            </a:r>
            <a:r>
              <a:rPr lang="en-US" altLang="zh-CN" b="1" dirty="0" smtClean="0"/>
              <a:t>SDK</a:t>
            </a:r>
            <a:r>
              <a:rPr lang="zh-CN" altLang="en-US" b="1" dirty="0" smtClean="0"/>
              <a:t>或者厂商只实现了某个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版本时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系统怎么做适配</a:t>
            </a:r>
            <a:endParaRPr lang="en-US" altLang="zh-CN" b="1" dirty="0" smtClean="0"/>
          </a:p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对高通平台的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底层实现能够基本阅读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76" y="297522"/>
            <a:ext cx="26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关注</a:t>
            </a:r>
            <a:r>
              <a:rPr lang="en-US" altLang="zh-CN" b="1" dirty="0" smtClean="0">
                <a:solidFill>
                  <a:schemeClr val="accent2"/>
                </a:solidFill>
              </a:rPr>
              <a:t>camera2</a:t>
            </a:r>
            <a:r>
              <a:rPr lang="zh-CN" altLang="en-US" b="1" dirty="0">
                <a:solidFill>
                  <a:schemeClr val="accent2"/>
                </a:solidFill>
              </a:rPr>
              <a:t>使用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581" y="801578"/>
            <a:ext cx="7936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组件内</a:t>
            </a:r>
            <a:r>
              <a:rPr lang="en-US" altLang="zh-CN" dirty="0" smtClean="0"/>
              <a:t>VideoCaptureAndroid2</a:t>
            </a:r>
            <a:r>
              <a:rPr lang="zh-CN" altLang="en-US" dirty="0" smtClean="0"/>
              <a:t>类目前有对于</a:t>
            </a:r>
            <a:r>
              <a:rPr lang="en-US" altLang="zh-CN" dirty="0" smtClean="0"/>
              <a:t>camera2</a:t>
            </a:r>
            <a:r>
              <a:rPr lang="zh-CN" altLang="en-US" dirty="0" smtClean="0"/>
              <a:t>接口的基本使用可供参考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从</a:t>
            </a:r>
            <a:r>
              <a:rPr lang="en-US" altLang="zh-CN" dirty="0"/>
              <a:t>HAL</a:t>
            </a:r>
            <a:r>
              <a:rPr lang="zh-CN" altLang="en-US" dirty="0"/>
              <a:t>的接口来理解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几</a:t>
            </a:r>
            <a:r>
              <a:rPr lang="zh-CN" altLang="en-US" dirty="0"/>
              <a:t>个主要接口的</a:t>
            </a:r>
            <a:r>
              <a:rPr lang="zh-CN" altLang="en-US" dirty="0" smtClean="0"/>
              <a:t>使用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6228618" cy="48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218"/>
            <a:ext cx="5897251" cy="19020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792" y="2420888"/>
            <a:ext cx="489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新接口统一所有的动作到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的组合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9116" y="1920570"/>
            <a:ext cx="322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CameraService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connectDevice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47508" y="1920570"/>
            <a:ext cx="2595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CameraService</a:t>
            </a:r>
            <a:r>
              <a:rPr lang="en-US" altLang="zh-CN" dirty="0" smtClean="0"/>
              <a:t>::connect()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95736" y="968538"/>
            <a:ext cx="0" cy="876341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99636" y="1044229"/>
            <a:ext cx="0" cy="876341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99763" y="1337765"/>
            <a:ext cx="96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ICamera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56650" y="871863"/>
            <a:ext cx="20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ICameraDeviceUser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863756" y="2490511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76873" y="3504746"/>
            <a:ext cx="144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CameraClient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8213" y="3458071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CameraDeviceClient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195736" y="2419313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456650" y="1241195"/>
            <a:ext cx="1555788" cy="641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aidl</a:t>
            </a:r>
            <a:r>
              <a:rPr lang="en-US" altLang="zh-CN" dirty="0" smtClean="0"/>
              <a:t> generated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5736" y="3977183"/>
            <a:ext cx="4079" cy="74796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08213" y="4832587"/>
            <a:ext cx="16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Camera3Device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08213" y="6060561"/>
            <a:ext cx="190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camera3_device_t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191657" y="5223472"/>
            <a:ext cx="4079" cy="74796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67921" y="5407724"/>
            <a:ext cx="50433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zh-CN" altLang="en-US" dirty="0"/>
              <a:t>跨进</a:t>
            </a:r>
            <a:r>
              <a:rPr lang="zh-CN" altLang="en-US" dirty="0" smtClean="0"/>
              <a:t>程接口，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v2</a:t>
            </a:r>
            <a:r>
              <a:rPr lang="zh-CN" altLang="en-US" dirty="0" smtClean="0"/>
              <a:t>对应的是</a:t>
            </a:r>
            <a:endParaRPr lang="en-US" altLang="zh-CN" dirty="0" smtClean="0"/>
          </a:p>
          <a:p>
            <a:r>
              <a:rPr lang="en-US" altLang="zh-CN" dirty="0" err="1" smtClean="0"/>
              <a:t>ICameraDeviceUser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这个接口由</a:t>
            </a:r>
            <a:r>
              <a:rPr lang="en-US" altLang="zh-CN" dirty="0" err="1" smtClean="0"/>
              <a:t>aidl</a:t>
            </a:r>
            <a:r>
              <a:rPr lang="zh-CN" altLang="en-US" dirty="0" smtClean="0"/>
              <a:t>定义，编译时</a:t>
            </a:r>
            <a:endParaRPr lang="en-US" altLang="zh-CN" dirty="0" smtClean="0"/>
          </a:p>
          <a:p>
            <a:r>
              <a:rPr lang="zh-CN" altLang="en-US" dirty="0" smtClean="0"/>
              <a:t>生成在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1098" y="2219913"/>
            <a:ext cx="169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Camera3Stream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8180" y="332981"/>
            <a:ext cx="176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camera3_stream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8180" y="702313"/>
            <a:ext cx="2529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Camera3StreamInterface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218576" y="1211801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57395" y="3525349"/>
            <a:ext cx="234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Camera3IOStreamBase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236606" y="2589245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02334" y="5099457"/>
            <a:ext cx="2363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Camera3OutputStream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18576" y="4223116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34800" y="3556300"/>
            <a:ext cx="320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Camera3OutputStreamInterface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530944" y="2679959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68539" y="2209124"/>
            <a:ext cx="318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virtual Camera3StreamInterface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468539" y="4223116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50961" y="5099457"/>
            <a:ext cx="219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Camera3InputStream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709175" y="4223116"/>
            <a:ext cx="0" cy="8763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81666" y="5608043"/>
            <a:ext cx="7502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libcameraservice</a:t>
            </a:r>
            <a:r>
              <a:rPr lang="zh-CN" altLang="en-US" dirty="0" smtClean="0"/>
              <a:t>侧，关于</a:t>
            </a:r>
            <a:r>
              <a:rPr lang="en-US" altLang="zh-CN" dirty="0" smtClean="0"/>
              <a:t>HAL3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的逻辑和抽象涉及的类关系，</a:t>
            </a:r>
            <a:endParaRPr lang="en-US" altLang="zh-CN" dirty="0" smtClean="0"/>
          </a:p>
          <a:p>
            <a:r>
              <a:rPr lang="en-US" altLang="zh-CN" dirty="0" smtClean="0"/>
              <a:t>HAL3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有</a:t>
            </a:r>
            <a:r>
              <a:rPr lang="en-US" altLang="zh-CN" dirty="0" smtClean="0"/>
              <a:t>input/output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hal</a:t>
            </a:r>
            <a:r>
              <a:rPr lang="zh-CN" altLang="en-US" dirty="0" smtClean="0"/>
              <a:t>层填充数据，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数据；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相反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753622"/>
            <a:ext cx="840204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 Camera3Device::</a:t>
            </a:r>
            <a:r>
              <a:rPr lang="en-US" altLang="zh-CN" dirty="0" err="1" smtClean="0"/>
              <a:t>createStream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Camera3OutputStream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至</a:t>
            </a:r>
            <a:r>
              <a:rPr lang="en-US" altLang="zh-CN" dirty="0" err="1" smtClean="0"/>
              <a:t>mOutputStreams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steram</a:t>
            </a:r>
            <a:r>
              <a:rPr lang="zh-CN" altLang="en-US" dirty="0" smtClean="0"/>
              <a:t>对应的宽、高、颜色格式都从上层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传</a:t>
            </a:r>
            <a:r>
              <a:rPr lang="zh-CN" altLang="en-US" dirty="0" smtClean="0"/>
              <a:t>下来的</a:t>
            </a:r>
            <a:r>
              <a:rPr lang="en-US" altLang="zh-CN" dirty="0" err="1" smtClean="0"/>
              <a:t>OutputConfiguration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en-US" altLang="zh-CN" dirty="0" smtClean="0"/>
              <a:t>2 HAL3</a:t>
            </a:r>
            <a:r>
              <a:rPr lang="zh-CN" altLang="en-US" dirty="0" smtClean="0"/>
              <a:t>定义的接口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对于每次的数据交互都以一个</a:t>
            </a:r>
            <a:r>
              <a:rPr lang="en-US" altLang="zh-CN" dirty="0" smtClean="0"/>
              <a:t>camera3_capture_request_t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以一个</a:t>
            </a:r>
            <a:r>
              <a:rPr lang="en-US" altLang="zh-CN" dirty="0" smtClean="0"/>
              <a:t>camera3_capture_result_t</a:t>
            </a:r>
            <a:r>
              <a:rPr lang="zh-CN" altLang="en-US" dirty="0" smtClean="0"/>
              <a:t>异步返回；因此当做预览动作时</a:t>
            </a:r>
            <a:r>
              <a:rPr lang="en-US" altLang="zh-CN" dirty="0" smtClean="0"/>
              <a:t>,  framework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实际上在</a:t>
            </a:r>
            <a:r>
              <a:rPr lang="en-US" altLang="zh-CN" dirty="0" smtClean="0"/>
              <a:t>Camera3Device:: </a:t>
            </a:r>
            <a:r>
              <a:rPr lang="en-US" altLang="zh-CN" dirty="0" err="1" smtClean="0"/>
              <a:t>RequestThread</a:t>
            </a:r>
            <a:r>
              <a:rPr lang="zh-CN" altLang="en-US" dirty="0" smtClean="0"/>
              <a:t>中一直在循环给</a:t>
            </a:r>
            <a:r>
              <a:rPr lang="en-US" altLang="zh-CN" dirty="0" smtClean="0"/>
              <a:t>HAL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正常的</a:t>
            </a:r>
            <a:r>
              <a:rPr lang="en-US" altLang="zh-CN" dirty="0" smtClean="0"/>
              <a:t>capture,  framework</a:t>
            </a:r>
            <a:r>
              <a:rPr lang="zh-CN" altLang="en-US" dirty="0" smtClean="0"/>
              <a:t>从上层设置下来的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来获取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供填充；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RequestThread</a:t>
            </a:r>
            <a:r>
              <a:rPr lang="en-US" altLang="zh-CN" dirty="0" smtClean="0"/>
              <a:t>:: </a:t>
            </a:r>
            <a:r>
              <a:rPr lang="en-US" altLang="zh-CN" dirty="0" err="1" smtClean="0"/>
              <a:t>prepareHalRequests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Camera3Stream::</a:t>
            </a:r>
            <a:r>
              <a:rPr lang="en-US" altLang="zh-CN" dirty="0" err="1" smtClean="0"/>
              <a:t>getBuffer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来填充</a:t>
            </a:r>
            <a:endParaRPr lang="en-US" altLang="zh-CN" dirty="0" smtClean="0"/>
          </a:p>
          <a:p>
            <a:r>
              <a:rPr lang="en-US" altLang="zh-CN" dirty="0" smtClean="0"/>
              <a:t>    camera3_stream_buffer</a:t>
            </a:r>
            <a:r>
              <a:rPr lang="zh-CN" altLang="en-US" dirty="0" smtClean="0"/>
              <a:t>；在</a:t>
            </a:r>
            <a:r>
              <a:rPr lang="en-US" altLang="zh-CN" dirty="0" smtClean="0"/>
              <a:t>HAL</a:t>
            </a:r>
            <a:r>
              <a:rPr lang="zh-CN" altLang="en-US" dirty="0" smtClean="0"/>
              <a:t>的回调中</a:t>
            </a:r>
            <a:r>
              <a:rPr lang="en-US" altLang="zh-CN" dirty="0" smtClean="0"/>
              <a:t>Camera3Device::</a:t>
            </a:r>
            <a:r>
              <a:rPr lang="en-US" altLang="zh-CN" dirty="0" err="1" smtClean="0"/>
              <a:t>processCaptureResult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Camera3Stream:: </a:t>
            </a:r>
            <a:r>
              <a:rPr lang="en-US" altLang="zh-CN" dirty="0" err="1" smtClean="0"/>
              <a:t>returnBuffer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归还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772816"/>
            <a:ext cx="207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VidCaptureCamera2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5295" y="1772816"/>
            <a:ext cx="162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VidCaptureJava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3730" y="1772816"/>
            <a:ext cx="201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VidCaptureICamera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47664" y="2142148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43625" y="2142148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04248" y="2142148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80700" y="3701571"/>
            <a:ext cx="3101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VideoCaptureAndroid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 smtClean="0"/>
              <a:t>android.hardware.Camera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357" y="3701571"/>
            <a:ext cx="33523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VideoCaptureAndroid2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android.hardware.camera2.x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87689" y="3701571"/>
            <a:ext cx="2658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定制调用</a:t>
            </a:r>
            <a:r>
              <a:rPr lang="en-US" altLang="zh-CN" dirty="0" err="1" smtClean="0"/>
              <a:t>libcamera_client</a:t>
            </a:r>
            <a:endParaRPr lang="zh-CN" altLang="en-US" dirty="0" smtClean="0"/>
          </a:p>
          <a:p>
            <a:r>
              <a:rPr lang="zh-CN" altLang="en-US" dirty="0" smtClean="0"/>
              <a:t>中的</a:t>
            </a:r>
            <a:r>
              <a:rPr lang="en-US" altLang="zh-CN" dirty="0" smtClean="0"/>
              <a:t>android::Camera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65" y="50165"/>
            <a:ext cx="6266180" cy="675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01509"/>
            <a:ext cx="175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camera legacy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architechre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05" y="422333"/>
            <a:ext cx="7133334" cy="56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55" y="112395"/>
            <a:ext cx="220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camera2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architechre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2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新老</a:t>
            </a:r>
            <a:r>
              <a:rPr lang="en-US" altLang="zh-CN" b="1" dirty="0" smtClean="0"/>
              <a:t>camera</a:t>
            </a:r>
            <a:r>
              <a:rPr lang="zh-CN" altLang="en-US" b="1" dirty="0" smtClean="0"/>
              <a:t>框架主要组成部分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SDK</a:t>
            </a:r>
            <a:r>
              <a:rPr lang="zh-CN" altLang="en-US" b="1" dirty="0" smtClean="0"/>
              <a:t>接口过程中，了解系统框架的各个流程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现在</a:t>
            </a:r>
            <a:r>
              <a:rPr lang="en-US" altLang="zh-CN" b="1" dirty="0" smtClean="0"/>
              <a:t>Android</a:t>
            </a:r>
            <a:r>
              <a:rPr lang="zh-CN" altLang="en-US" b="1" dirty="0" smtClean="0"/>
              <a:t>各个版本</a:t>
            </a:r>
            <a:r>
              <a:rPr lang="en-US" altLang="zh-CN" b="1" dirty="0" smtClean="0"/>
              <a:t>SDK/NDK</a:t>
            </a:r>
            <a:r>
              <a:rPr lang="zh-CN" altLang="en-US" b="1" dirty="0" smtClean="0"/>
              <a:t>什么版本提供了什么接口，什么接口是兼容性最好的；什么接口是效率最高的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需要关注在使用上次不同接口时、什么情况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层会走什么实现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对于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实现也要有一定了解、关注主要接口在平台</a:t>
            </a:r>
            <a:r>
              <a:rPr lang="en-US" altLang="zh-CN" b="1" dirty="0" smtClean="0"/>
              <a:t>HAL</a:t>
            </a:r>
            <a:r>
              <a:rPr lang="zh-CN" altLang="en-US" b="1" dirty="0" smtClean="0"/>
              <a:t>的实现、</a:t>
            </a:r>
            <a:r>
              <a:rPr lang="en-US" altLang="zh-CN" b="1" dirty="0" smtClean="0"/>
              <a:t>buffer</a:t>
            </a:r>
            <a:r>
              <a:rPr lang="zh-CN" altLang="en-US" b="1" dirty="0" smtClean="0"/>
              <a:t>的回调、参数的设置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7736" y="610807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</a:rPr>
              <a:t>ndroid::Camera</a:t>
            </a:r>
            <a:r>
              <a:rPr lang="zh-CN" altLang="en-US" b="1" dirty="0" smtClean="0">
                <a:solidFill>
                  <a:schemeClr val="accent2"/>
                </a:solidFill>
              </a:rPr>
              <a:t>定制调用实现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4983" y="5757747"/>
            <a:ext cx="2412109" cy="71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lib_vendor_sdk.so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2" y="4422012"/>
            <a:ext cx="2412109" cy="714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rtc_module_api.a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771800" y="3406350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47864" y="3659854"/>
            <a:ext cx="292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WebRTCAPI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GetCaptureAPI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742"/>
            <a:ext cx="7884368" cy="31584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924200" y="3406350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76600" y="3406350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29000" y="3406350"/>
            <a:ext cx="0" cy="876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27584" y="5589240"/>
            <a:ext cx="65527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014" y="3406350"/>
            <a:ext cx="2483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rtc_module_api.a</a:t>
            </a:r>
            <a:r>
              <a:rPr lang="zh-CN" altLang="en-US" dirty="0" smtClean="0"/>
              <a:t>被使用者链接，返回对应的模块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给上层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WebRTCAPI</a:t>
            </a:r>
            <a:r>
              <a:rPr lang="zh-CN" altLang="en-US" dirty="0" smtClean="0"/>
              <a:t>内部尝试根据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来</a:t>
            </a:r>
            <a:r>
              <a:rPr lang="en-US" altLang="zh-CN" dirty="0" err="1" smtClean="0"/>
              <a:t>dlopen</a:t>
            </a:r>
            <a:r>
              <a:rPr lang="zh-CN" altLang="en-US" dirty="0" smtClean="0"/>
              <a:t>不同的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实现跨版本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742782"/>
            <a:ext cx="2680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lib_vendor_sdk.so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zh-CN" altLang="en-US" dirty="0" smtClean="0"/>
              <a:t>依赖</a:t>
            </a:r>
            <a:r>
              <a:rPr lang="en-US" altLang="zh-CN" dirty="0" smtClean="0"/>
              <a:t>libcamera_client.so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android::Camera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31" y="620688"/>
            <a:ext cx="26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android.hardware.Camera</a:t>
            </a:r>
            <a:endParaRPr lang="zh-CN" altLang="en-US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获取数据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152" y="1953409"/>
            <a:ext cx="475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Camera. </a:t>
            </a:r>
            <a:r>
              <a:rPr lang="en-US" altLang="zh-CN" dirty="0" err="1" smtClean="0"/>
              <a:t>setPreviewCallback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PreviewCallback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2" y="2513289"/>
            <a:ext cx="7723810" cy="22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518463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 Camera</a:t>
            </a:r>
            <a:r>
              <a:rPr lang="zh-CN" altLang="en-US" b="1" dirty="0" smtClean="0"/>
              <a:t>接口回调数据的</a:t>
            </a:r>
            <a:r>
              <a:rPr lang="en-US" altLang="zh-CN" b="1" dirty="0" smtClean="0"/>
              <a:t>byte[]</a:t>
            </a:r>
            <a:r>
              <a:rPr lang="zh-CN" altLang="en-US" b="1" dirty="0" smtClean="0"/>
              <a:t>数据从哪里来</a:t>
            </a:r>
            <a:endParaRPr lang="en-US" altLang="zh-CN" b="1" dirty="0" smtClean="0"/>
          </a:p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拿到</a:t>
            </a:r>
            <a:r>
              <a:rPr lang="en-US" altLang="zh-CN" b="1" dirty="0" smtClean="0"/>
              <a:t>byte[]</a:t>
            </a:r>
            <a:r>
              <a:rPr lang="zh-CN" altLang="en-US" b="1" dirty="0" smtClean="0"/>
              <a:t>数据后你的使用者或者你需要在哪里做后续数据处理</a:t>
            </a:r>
            <a:endParaRPr lang="en-US" altLang="zh-CN" b="1" dirty="0" smtClean="0"/>
          </a:p>
          <a:p>
            <a:r>
              <a:rPr lang="en-US" altLang="zh-CN" b="1" dirty="0" smtClean="0"/>
              <a:t>3 </a:t>
            </a:r>
            <a:r>
              <a:rPr lang="zh-CN" altLang="en-US" b="1" dirty="0" smtClean="0"/>
              <a:t>注释里的回调线程说明对你是否有影响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76" y="297522"/>
            <a:ext cx="26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从</a:t>
            </a:r>
            <a:r>
              <a:rPr lang="en-US" altLang="zh-CN" b="1" dirty="0" smtClean="0">
                <a:solidFill>
                  <a:schemeClr val="accent2"/>
                </a:solidFill>
              </a:rPr>
              <a:t>Android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实现了解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libcamera_client</a:t>
            </a:r>
            <a:r>
              <a:rPr lang="zh-CN" altLang="en-US" b="1" dirty="0" smtClean="0">
                <a:solidFill>
                  <a:schemeClr val="accent2"/>
                </a:solidFill>
              </a:rPr>
              <a:t>获取数据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785628"/>
            <a:ext cx="163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ICameraService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44846" y="2970294"/>
            <a:ext cx="18002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8220" y="2705299"/>
            <a:ext cx="164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ICameraClient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" y="3235409"/>
            <a:ext cx="9144000" cy="2099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5917"/>
            <a:ext cx="6400000" cy="1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4664"/>
            <a:ext cx="5933334" cy="3580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4479954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 android::</a:t>
            </a:r>
            <a:r>
              <a:rPr lang="en-US" altLang="zh-CN" b="1" dirty="0" err="1" smtClean="0"/>
              <a:t>Camear</a:t>
            </a:r>
            <a:r>
              <a:rPr lang="zh-CN" altLang="en-US" b="1" dirty="0" smtClean="0"/>
              <a:t>主要打交道的三个接口类什么关系</a:t>
            </a:r>
            <a:endParaRPr lang="en-US" altLang="zh-CN" b="1" dirty="0" smtClean="0"/>
          </a:p>
          <a:p>
            <a:r>
              <a:rPr lang="en-US" altLang="zh-CN" b="1" dirty="0" smtClean="0"/>
              <a:t>2 </a:t>
            </a:r>
            <a:r>
              <a:rPr lang="en-US" altLang="zh-CN" b="1" dirty="0" err="1" smtClean="0"/>
              <a:t>ICameraClient.dataCallback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回调的数据位于</a:t>
            </a:r>
            <a:r>
              <a:rPr lang="en-US" altLang="zh-CN" b="1" dirty="0" err="1" smtClean="0"/>
              <a:t>IMemory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,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是否比</a:t>
            </a:r>
            <a:r>
              <a:rPr lang="en-US" altLang="zh-CN" b="1" dirty="0" err="1" smtClean="0"/>
              <a:t>android.hardware.Camera</a:t>
            </a:r>
            <a:r>
              <a:rPr lang="zh-CN" altLang="en-US" b="1" dirty="0" smtClean="0"/>
              <a:t>的回调数据方式更好</a:t>
            </a:r>
            <a:endParaRPr lang="en-US" altLang="zh-CN" b="1" dirty="0" smtClean="0"/>
          </a:p>
          <a:p>
            <a:r>
              <a:rPr lang="en-US" altLang="zh-CN" b="1" dirty="0" smtClean="0"/>
              <a:t>3 </a:t>
            </a:r>
            <a:r>
              <a:rPr lang="zh-CN" altLang="en-US" b="1" dirty="0" smtClean="0"/>
              <a:t>是否有可能有兼容性问题</a:t>
            </a:r>
            <a:endParaRPr lang="en-US" altLang="zh-CN" b="1" dirty="0" smtClean="0"/>
          </a:p>
          <a:p>
            <a:r>
              <a:rPr lang="en-US" altLang="zh-CN" b="1" dirty="0" smtClean="0"/>
              <a:t>4 </a:t>
            </a:r>
            <a:r>
              <a:rPr lang="zh-CN" altLang="en-US" b="1" dirty="0" smtClean="0"/>
              <a:t>理解</a:t>
            </a:r>
            <a:r>
              <a:rPr lang="en-US" altLang="zh-CN" b="1" dirty="0" smtClean="0"/>
              <a:t>Android</a:t>
            </a:r>
            <a:r>
              <a:rPr lang="zh-CN" altLang="en-US" b="1" dirty="0" smtClean="0"/>
              <a:t>系统用</a:t>
            </a:r>
            <a:r>
              <a:rPr lang="en-US" altLang="zh-CN" b="1" dirty="0" smtClean="0"/>
              <a:t>binder</a:t>
            </a:r>
            <a:r>
              <a:rPr lang="zh-CN" altLang="en-US" b="1" dirty="0" smtClean="0"/>
              <a:t>进行接口调用的模式</a:t>
            </a:r>
            <a:endParaRPr lang="en-US" altLang="zh-CN" b="1" dirty="0" smtClean="0"/>
          </a:p>
          <a:p>
            <a:r>
              <a:rPr lang="en-US" altLang="zh-CN" b="1" dirty="0" smtClean="0"/>
              <a:t>5 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android::</a:t>
            </a:r>
            <a:r>
              <a:rPr lang="en-US" altLang="zh-CN" b="1" dirty="0" err="1" smtClean="0"/>
              <a:t>Camear</a:t>
            </a:r>
            <a:r>
              <a:rPr lang="zh-CN" altLang="en-US" b="1" dirty="0" smtClean="0"/>
              <a:t>的实现理解我们自己的实现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WPS Presentation</Application>
  <PresentationFormat>全屏显示(4:3)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宋体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shiruiwei</cp:lastModifiedBy>
  <cp:revision>297</cp:revision>
  <dcterms:created xsi:type="dcterms:W3CDTF">2019-06-07T09:02:52Z</dcterms:created>
  <dcterms:modified xsi:type="dcterms:W3CDTF">2019-06-07T09:02:52Z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