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2304" y="-84"/>
      </p:cViewPr>
      <p:guideLst>
        <p:guide orient="horz" pos="2189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E441-A58D-4DC3-BAB9-8871A9617B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5142-A339-4750-BA06-99DBE64BDE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348880"/>
            <a:ext cx="3088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ScopedFastNativeObjectAccess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052736"/>
            <a:ext cx="3715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ScopedObjectAccessAlreadyRunnable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195736" y="1556792"/>
            <a:ext cx="0" cy="792088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975586" y="683404"/>
            <a:ext cx="20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Thread* </a:t>
            </a:r>
            <a:r>
              <a:rPr lang="en-US" altLang="zh-CN" dirty="0" err="1"/>
              <a:t>const</a:t>
            </a:r>
            <a:r>
              <a:rPr lang="en-US" altLang="zh-CN" dirty="0"/>
              <a:t> self_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5586" y="1150707"/>
            <a:ext cx="226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JNIEnvExt</a:t>
            </a:r>
            <a:r>
              <a:rPr lang="en-US" altLang="zh-CN" dirty="0"/>
              <a:t>*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env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75586" y="1768170"/>
            <a:ext cx="23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JavaVMExt</a:t>
            </a:r>
            <a:r>
              <a:rPr lang="en-US" altLang="zh-CN" dirty="0"/>
              <a:t>*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vm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429000"/>
            <a:ext cx="587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接口调用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JNIEnv</a:t>
            </a:r>
            <a:r>
              <a:rPr lang="en-US" altLang="zh-CN" dirty="0" smtClean="0"/>
              <a:t>*</a:t>
            </a:r>
            <a:r>
              <a:rPr lang="zh-CN" altLang="en-US" dirty="0" smtClean="0"/>
              <a:t>构造以上对象就可以找到当前的</a:t>
            </a:r>
            <a:r>
              <a:rPr lang="en-US" altLang="zh-CN" dirty="0" smtClean="0"/>
              <a:t>Thread;</a:t>
            </a:r>
            <a:endParaRPr lang="en-US" altLang="zh-CN" dirty="0" smtClean="0"/>
          </a:p>
          <a:p>
            <a:r>
              <a:rPr lang="zh-CN" altLang="en-US" dirty="0" smtClean="0"/>
              <a:t>然后调用</a:t>
            </a:r>
            <a:r>
              <a:rPr lang="en-US" altLang="zh-CN" dirty="0" err="1" smtClean="0"/>
              <a:t>ScopedObjectAccessAlreadyRunnable.Decode</a:t>
            </a:r>
            <a:r>
              <a:rPr lang="zh-CN" altLang="en-US" dirty="0" smtClean="0"/>
              <a:t>就可以拿到对应</a:t>
            </a:r>
            <a:r>
              <a:rPr lang="en-US" altLang="zh-CN" dirty="0" err="1" smtClean="0"/>
              <a:t>jobject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art</a:t>
            </a:r>
            <a:r>
              <a:rPr lang="zh-CN" altLang="en-US" dirty="0" smtClean="0"/>
              <a:t>中对应的</a:t>
            </a:r>
            <a:r>
              <a:rPr lang="en-US" altLang="zh-CN" dirty="0" smtClean="0"/>
              <a:t>mirror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10870" y="158016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Object.java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60294" y="1022112"/>
            <a:ext cx="60486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561978" y="732810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64244" y="1084828"/>
            <a:ext cx="5848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38142" y="1633339"/>
            <a:ext cx="2216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mirror::</a:t>
            </a:r>
            <a:r>
              <a:rPr lang="en-US" altLang="zh-CN" dirty="0"/>
              <a:t>Object::</a:t>
            </a:r>
            <a:r>
              <a:rPr lang="en-US" altLang="zh-CN" dirty="0" smtClean="0"/>
              <a:t>Wait()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561715" y="2118995"/>
            <a:ext cx="0" cy="466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32172" y="2738051"/>
            <a:ext cx="22047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altLang="en-US" dirty="0"/>
              <a:t>static </a:t>
            </a:r>
            <a:r>
              <a:rPr lang="en-US" altLang="zh-CN" dirty="0"/>
              <a:t>Monitor::</a:t>
            </a:r>
            <a:r>
              <a:rPr lang="en-US" altLang="zh-CN" dirty="0" smtClean="0"/>
              <a:t>Wait()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7125" y="2585720"/>
            <a:ext cx="2916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首先，在静态接口</a:t>
            </a:r>
            <a:r>
              <a:rPr lang="en-US" altLang="zh-CN" sz="1600" dirty="0" smtClean="0"/>
              <a:t>Wait()</a:t>
            </a:r>
            <a:r>
              <a:rPr lang="zh-CN" altLang="en-US" sz="1600" dirty="0" smtClean="0"/>
              <a:t>中通过</a:t>
            </a:r>
            <a:r>
              <a:rPr lang="en-US" altLang="zh-CN" sz="1600" dirty="0"/>
              <a:t>mirror::Object::monitor</a:t>
            </a:r>
            <a:r>
              <a:rPr lang="en-US" altLang="zh-CN" sz="1600" dirty="0" smtClean="0"/>
              <a:t>_</a:t>
            </a:r>
            <a:r>
              <a:rPr lang="zh-CN" altLang="en-US" sz="1600" dirty="0" smtClean="0"/>
              <a:t>找到</a:t>
            </a:r>
            <a:r>
              <a:rPr lang="en-US" altLang="zh-CN" sz="1600" dirty="0" err="1" smtClean="0"/>
              <a:t>MonitorPool</a:t>
            </a:r>
            <a:r>
              <a:rPr lang="zh-CN" altLang="en-US" sz="1600" dirty="0" smtClean="0"/>
              <a:t>中对应的</a:t>
            </a:r>
            <a:r>
              <a:rPr lang="en-US" altLang="zh-CN" sz="1600" dirty="0"/>
              <a:t>Monitor</a:t>
            </a:r>
            <a:endParaRPr lang="zh-CN" altLang="en-US" sz="1600" dirty="0"/>
          </a:p>
        </p:txBody>
      </p:sp>
      <p:cxnSp>
        <p:nvCxnSpPr>
          <p:cNvPr id="15" name="直接连接符 10"/>
          <p:cNvCxnSpPr/>
          <p:nvPr/>
        </p:nvCxnSpPr>
        <p:spPr>
          <a:xfrm>
            <a:off x="3511550" y="3195320"/>
            <a:ext cx="0" cy="466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1"/>
          <p:cNvSpPr/>
          <p:nvPr/>
        </p:nvSpPr>
        <p:spPr>
          <a:xfrm>
            <a:off x="2816627" y="3808661"/>
            <a:ext cx="165878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/>
              <a:t>Monitor::</a:t>
            </a:r>
            <a:r>
              <a:rPr lang="en-US" altLang="zh-CN" dirty="0" smtClean="0"/>
              <a:t>Wait()</a:t>
            </a:r>
            <a:endParaRPr lang="zh-CN" altLang="en-US" dirty="0"/>
          </a:p>
        </p:txBody>
      </p:sp>
      <p:sp>
        <p:nvSpPr>
          <p:cNvPr id="17" name="TextBox 12"/>
          <p:cNvSpPr txBox="1"/>
          <p:nvPr/>
        </p:nvSpPr>
        <p:spPr>
          <a:xfrm>
            <a:off x="4937125" y="3870325"/>
            <a:ext cx="38277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600" dirty="0"/>
              <a:t>1调用AppendToWaitSet()把当前</a:t>
            </a:r>
            <a:r>
              <a:rPr lang="en-US" altLang="zh-CN" sz="1600" dirty="0">
                <a:sym typeface="+mn-ea"/>
              </a:rPr>
              <a:t>Thread</a:t>
            </a:r>
            <a:r>
              <a:rPr lang="" altLang="zh-CN" sz="1600" dirty="0"/>
              <a:t>添加到Monitor.wait_set_尾部，实际是每个Thread.tlsPtr_.wait_next连接下一个Thread</a:t>
            </a:r>
            <a:endParaRPr lang="" altLang="zh-CN" sz="1600" dirty="0"/>
          </a:p>
          <a:p>
            <a:r>
              <a:rPr lang="" altLang="zh-CN" sz="1600" dirty="0"/>
              <a:t>2 </a:t>
            </a:r>
            <a:r>
              <a:rPr lang="en-US" altLang="zh-CN" sz="1600" dirty="0">
                <a:sym typeface="+mn-ea"/>
              </a:rPr>
              <a:t>拿到Thread.wait_cond_做wait</a:t>
            </a:r>
            <a:r>
              <a:rPr lang="" altLang="en-US" sz="1600" dirty="0">
                <a:sym typeface="+mn-ea"/>
              </a:rPr>
              <a:t>, 即调用</a:t>
            </a:r>
            <a:endParaRPr lang="" altLang="en-US" sz="1600" dirty="0">
              <a:sym typeface="+mn-ea"/>
            </a:endParaRPr>
          </a:p>
          <a:p>
            <a:r>
              <a:rPr lang="en-US" sz="1600">
                <a:sym typeface="+mn-ea"/>
              </a:rPr>
              <a:t>ConditionVariable::Wait</a:t>
            </a:r>
            <a:r>
              <a:rPr lang="en-US" altLang="en-US" sz="1600">
                <a:sym typeface="+mn-ea"/>
              </a:rPr>
              <a:t>()</a:t>
            </a:r>
            <a:endParaRPr lang="en-US" altLang="en-US" sz="1600"/>
          </a:p>
          <a:p>
            <a:r>
              <a:rPr lang="" altLang="en-US" sz="1600" dirty="0"/>
              <a:t>3 调用Monitor::RemoveFromWaitSet()</a:t>
            </a:r>
            <a:endParaRPr lang="" altLang="en-US" sz="1600" dirty="0"/>
          </a:p>
          <a:p>
            <a:r>
              <a:rPr lang="" altLang="en-US" sz="1600" dirty="0"/>
              <a:t>把当前Thread从</a:t>
            </a:r>
            <a:r>
              <a:rPr lang="en-US" altLang="zh-CN" sz="1600" dirty="0">
                <a:sym typeface="+mn-ea"/>
              </a:rPr>
              <a:t>Monitor.wait_set_</a:t>
            </a:r>
            <a:r>
              <a:rPr lang="" altLang="en-US" sz="1600" dirty="0">
                <a:sym typeface="+mn-ea"/>
              </a:rPr>
              <a:t>删除</a:t>
            </a:r>
            <a:endParaRPr lang="" altLang="en-US" sz="1600" dirty="0">
              <a:sym typeface="+mn-ea"/>
            </a:endParaRPr>
          </a:p>
        </p:txBody>
      </p:sp>
      <p:cxnSp>
        <p:nvCxnSpPr>
          <p:cNvPr id="18" name="直接连接符 10"/>
          <p:cNvCxnSpPr/>
          <p:nvPr/>
        </p:nvCxnSpPr>
        <p:spPr>
          <a:xfrm>
            <a:off x="3511550" y="4358005"/>
            <a:ext cx="0" cy="1757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2945" y="266601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Object.java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052369" y="1130697"/>
            <a:ext cx="60486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572649" y="842665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56319" y="1193413"/>
            <a:ext cx="7264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9727" y="1828284"/>
            <a:ext cx="23964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mirror::Object:: </a:t>
            </a:r>
            <a:r>
              <a:rPr lang="en-US" altLang="zh-CN" dirty="0" smtClean="0"/>
              <a:t>Notify()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70426" y="3106351"/>
            <a:ext cx="2594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altLang="en-US" dirty="0"/>
              <a:t>static </a:t>
            </a:r>
            <a:r>
              <a:rPr lang="en-US" altLang="zh-CN" dirty="0"/>
              <a:t>Monitor::</a:t>
            </a:r>
            <a:r>
              <a:rPr lang="en-US" altLang="zh-CN" dirty="0" err="1" smtClean="0"/>
              <a:t>DoNotify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5357" y="2320797"/>
            <a:ext cx="3655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首先，在静态接口</a:t>
            </a:r>
            <a:r>
              <a:rPr lang="en-US" altLang="zh-CN" dirty="0" smtClean="0"/>
              <a:t>Notify()</a:t>
            </a:r>
            <a:r>
              <a:rPr lang="zh-CN" altLang="en-US" dirty="0" smtClean="0"/>
              <a:t>中通过</a:t>
            </a:r>
            <a:r>
              <a:rPr lang="en-US" altLang="zh-CN" dirty="0"/>
              <a:t>mirror::Object::</a:t>
            </a:r>
            <a:r>
              <a:rPr lang="en-US" altLang="zh-CN" dirty="0" smtClean="0"/>
              <a:t>monitor_</a:t>
            </a:r>
            <a:r>
              <a:rPr lang="zh-CN" altLang="en-US" dirty="0"/>
              <a:t>确认</a:t>
            </a:r>
            <a:r>
              <a:rPr lang="en-US" altLang="zh-CN" dirty="0" err="1" smtClean="0"/>
              <a:t>LockWord</a:t>
            </a:r>
            <a:r>
              <a:rPr lang="en-US" altLang="zh-CN" dirty="0"/>
              <a:t>::</a:t>
            </a:r>
            <a:r>
              <a:rPr lang="en-US" altLang="zh-CN" dirty="0" err="1" smtClean="0"/>
              <a:t>kThinLocked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kFatLocked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当为</a:t>
            </a:r>
            <a:r>
              <a:rPr lang="en-US" altLang="zh-CN" dirty="0" smtClean="0"/>
              <a:t>fat</a:t>
            </a:r>
            <a:r>
              <a:rPr lang="zh-CN" altLang="en-US" dirty="0" smtClean="0"/>
              <a:t>时，调用</a:t>
            </a:r>
            <a:r>
              <a:rPr lang="en-US" altLang="zh-CN" dirty="0" err="1" smtClean="0"/>
              <a:t>MonitorPool</a:t>
            </a:r>
            <a:r>
              <a:rPr lang="zh-CN" altLang="en-US" dirty="0" smtClean="0"/>
              <a:t>中对应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Notify/</a:t>
            </a:r>
            <a:r>
              <a:rPr lang="en-US" altLang="zh-CN" dirty="0" err="1" smtClean="0"/>
              <a:t>NotifyAll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28211" y="4354098"/>
            <a:ext cx="2001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Notify()/ 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10" name="直接连接符 10"/>
          <p:cNvCxnSpPr/>
          <p:nvPr/>
        </p:nvCxnSpPr>
        <p:spPr>
          <a:xfrm>
            <a:off x="3572510" y="2411730"/>
            <a:ext cx="0" cy="466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0"/>
          <p:cNvCxnSpPr/>
          <p:nvPr/>
        </p:nvCxnSpPr>
        <p:spPr>
          <a:xfrm>
            <a:off x="3572510" y="3608705"/>
            <a:ext cx="0" cy="466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0"/>
          <p:cNvSpPr txBox="1"/>
          <p:nvPr/>
        </p:nvSpPr>
        <p:spPr>
          <a:xfrm>
            <a:off x="5029200" y="4354195"/>
            <a:ext cx="4129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dirty="0"/>
              <a:t>Notify/NotifyAll都是从</a:t>
            </a:r>
            <a:r>
              <a:rPr lang="en-US" altLang="zh-CN" dirty="0">
                <a:sym typeface="+mn-ea"/>
              </a:rPr>
              <a:t>Monitor</a:t>
            </a:r>
            <a:r>
              <a:rPr lang="" altLang="zh-CN" dirty="0"/>
              <a:t>.wait_set_</a:t>
            </a:r>
            <a:endParaRPr lang="" altLang="zh-CN" dirty="0"/>
          </a:p>
          <a:p>
            <a:r>
              <a:rPr lang="" altLang="zh-CN" dirty="0"/>
              <a:t>中找到第一个或者全部Thread，然后调用Thread::Notify(), 并最后调用</a:t>
            </a:r>
            <a:r>
              <a:rPr lang="en-US" altLang="zh-CN" dirty="0">
                <a:sym typeface="+mn-ea"/>
              </a:rPr>
              <a:t>Thread</a:t>
            </a:r>
            <a:r>
              <a:rPr lang="" altLang="en-US" dirty="0">
                <a:sym typeface="+mn-ea"/>
              </a:rPr>
              <a:t>.</a:t>
            </a:r>
            <a:endParaRPr lang="" altLang="en-US" dirty="0">
              <a:sym typeface="+mn-ea"/>
            </a:endParaRPr>
          </a:p>
          <a:p>
            <a:r>
              <a:rPr lang="" altLang="zh-CN" dirty="0"/>
              <a:t>wait_cond_-&gt;Signal()</a:t>
            </a:r>
            <a:endParaRPr lang="" altLang="zh-CN" dirty="0"/>
          </a:p>
        </p:txBody>
      </p:sp>
      <p:cxnSp>
        <p:nvCxnSpPr>
          <p:cNvPr id="16" name="直接连接符 10"/>
          <p:cNvCxnSpPr/>
          <p:nvPr/>
        </p:nvCxnSpPr>
        <p:spPr>
          <a:xfrm>
            <a:off x="3629025" y="5011420"/>
            <a:ext cx="0" cy="466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856230" y="5670550"/>
            <a:ext cx="1723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T</a:t>
            </a:r>
            <a:r>
              <a:rPr lang="en-US"/>
              <a:t>hread::Notify</a:t>
            </a:r>
            <a:r>
              <a:rPr lang="" altLang="en-US"/>
              <a:t>()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Presentation</Application>
  <PresentationFormat>全屏显示(4:3)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宋体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richardshi</dc:creator>
  <cp:lastModifiedBy>shiruiwei</cp:lastModifiedBy>
  <cp:revision>76</cp:revision>
  <dcterms:created xsi:type="dcterms:W3CDTF">2019-06-17T06:17:39Z</dcterms:created>
  <dcterms:modified xsi:type="dcterms:W3CDTF">2019-06-17T06:17:39Z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