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7" r:id="rId12"/>
    <p:sldId id="272" r:id="rId13"/>
    <p:sldId id="271" r:id="rId14"/>
    <p:sldId id="265" r:id="rId15"/>
    <p:sldId id="269" r:id="rId16"/>
    <p:sldId id="270" r:id="rId17"/>
    <p:sldId id="268" r:id="rId18"/>
    <p:sldId id="27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120.79.21.64:8080/OnlineTest/index.jsp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://localhost:8080/OnlineTest/index.jsp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3115" y="483870"/>
            <a:ext cx="8512810" cy="1774825"/>
          </a:xfrm>
        </p:spPr>
        <p:txBody>
          <a:bodyPr>
            <a:normAutofit/>
          </a:bodyPr>
          <a:p>
            <a:endParaRPr lang="zh-CN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本地</a:t>
            </a:r>
            <a:r>
              <a:rPr lang="en-US" altLang="zh-CN" sz="2000">
                <a:sym typeface="+mn-ea"/>
              </a:rPr>
              <a:t>:</a:t>
            </a:r>
            <a:r>
              <a:rPr lang="zh-CN" altLang="en-US" sz="2000">
                <a:sym typeface="+mn-ea"/>
                <a:hlinkClick r:id="rId1" tooltip=""/>
              </a:rPr>
              <a:t>http://localhost:8080/OnlineTest/index.jsp</a:t>
            </a:r>
            <a:endParaRPr lang="zh-CN" altLang="en-US" sz="1800"/>
          </a:p>
          <a:p>
            <a:endParaRPr lang="zh-CN" altLang="en-US" sz="1800"/>
          </a:p>
        </p:txBody>
      </p:sp>
      <p:pic>
        <p:nvPicPr>
          <p:cNvPr id="4" name="图片 3" descr="登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2346960"/>
            <a:ext cx="7181215" cy="358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3415" y="143192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/>
              <a:t>通过打开浏览器输入以上网址，进入上机考试系统的登录界面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903210" y="234696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用户分为：</a:t>
            </a:r>
            <a:r>
              <a:rPr lang="en-US" altLang="zh-CN"/>
              <a:t>1.</a:t>
            </a:r>
            <a:r>
              <a:rPr lang="zh-CN" altLang="en-US"/>
              <a:t>管理员</a:t>
            </a:r>
            <a:endParaRPr lang="zh-CN" altLang="en-US"/>
          </a:p>
          <a:p>
            <a:r>
              <a:rPr lang="zh-CN" altLang="en-US"/>
              <a:t>                       </a:t>
            </a:r>
            <a:r>
              <a:rPr lang="en-US" altLang="zh-CN"/>
              <a:t>2.</a:t>
            </a:r>
            <a:r>
              <a:rPr lang="zh-CN" altLang="en-US"/>
              <a:t>教师</a:t>
            </a:r>
            <a:endParaRPr lang="zh-CN" altLang="en-US"/>
          </a:p>
          <a:p>
            <a:r>
              <a:rPr lang="zh-CN" altLang="en-US"/>
              <a:t>                       </a:t>
            </a:r>
            <a:r>
              <a:rPr lang="en-US" altLang="zh-CN"/>
              <a:t>3.</a:t>
            </a:r>
            <a:r>
              <a:rPr lang="zh-CN" altLang="en-US"/>
              <a:t>学生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管理员帐号默认设为：</a:t>
            </a:r>
            <a:endParaRPr lang="zh-CN" altLang="en-US"/>
          </a:p>
          <a:p>
            <a:r>
              <a:rPr lang="zh-CN" altLang="en-US"/>
              <a:t>用户名：</a:t>
            </a:r>
            <a:r>
              <a:rPr lang="en-US" altLang="zh-CN"/>
              <a:t>admin</a:t>
            </a:r>
            <a:endParaRPr lang="en-US" altLang="zh-CN"/>
          </a:p>
          <a:p>
            <a:r>
              <a:rPr lang="zh-CN" altLang="en-US"/>
              <a:t>密码：</a:t>
            </a:r>
            <a:r>
              <a:rPr lang="en-US" altLang="zh-CN"/>
              <a:t>admin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教师帐号由管理员添加</a:t>
            </a:r>
            <a:endParaRPr lang="zh-CN" altLang="en-US"/>
          </a:p>
          <a:p>
            <a:r>
              <a:rPr lang="zh-CN" altLang="en-US"/>
              <a:t>学生帐号由教师添加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04260" y="1570355"/>
            <a:ext cx="54235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服务器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  <a:hlinkClick r:id="rId3" tooltip=""/>
              </a:rPr>
              <a:t>http://120.79.21.64:8080/OnlineTest/index.jsp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1135" y="1753870"/>
            <a:ext cx="10515600" cy="4351338"/>
          </a:xfrm>
        </p:spPr>
        <p:txBody>
          <a:bodyPr/>
          <a:p>
            <a:r>
              <a:rPr lang="zh-CN" altLang="en-US"/>
              <a:t>通过</a:t>
            </a:r>
            <a:r>
              <a:rPr lang="en-US" altLang="zh-CN"/>
              <a:t>Excel</a:t>
            </a:r>
            <a:r>
              <a:rPr lang="zh-CN" altLang="en-US"/>
              <a:t>添加学生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43480"/>
            <a:ext cx="4923155" cy="2461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45" y="2310765"/>
            <a:ext cx="422973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25" y="584835"/>
            <a:ext cx="4023995" cy="13792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48145" y="5404485"/>
            <a:ext cx="3851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</a:t>
            </a:r>
            <a:r>
              <a:rPr lang="en-US" altLang="zh-CN"/>
              <a:t>Excel</a:t>
            </a:r>
            <a:r>
              <a:rPr lang="zh-CN" altLang="en-US"/>
              <a:t>表的内容向数据库添加数据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45" y="3601085"/>
            <a:ext cx="709803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630" y="1376045"/>
            <a:ext cx="2234565" cy="563880"/>
          </a:xfrm>
        </p:spPr>
        <p:txBody>
          <a:bodyPr/>
          <a:p>
            <a:r>
              <a:rPr lang="zh-CN" altLang="en-US" sz="2400"/>
              <a:t>开始考试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1813560"/>
            <a:ext cx="9342755" cy="655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65" y="2540635"/>
            <a:ext cx="8725535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0055" y="3337560"/>
            <a:ext cx="8531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考试未开始时，无法下载答案，数据库中保存的考试状态（</a:t>
            </a:r>
            <a:r>
              <a:rPr lang="en-US" altLang="zh-CN"/>
              <a:t>ExamStatus</a:t>
            </a:r>
            <a:r>
              <a:rPr lang="zh-CN" altLang="en-US"/>
              <a:t>）为</a:t>
            </a:r>
            <a:r>
              <a:rPr lang="en-US" altLang="zh-CN"/>
              <a:t>“</a:t>
            </a:r>
            <a:r>
              <a:rPr lang="zh-CN" altLang="en-US"/>
              <a:t>未开始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此时学生用户无法登录。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4044950"/>
            <a:ext cx="9297035" cy="586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65" y="4631690"/>
            <a:ext cx="8595995" cy="495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16735" y="5561965"/>
            <a:ext cx="860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考试开始后，考试状态变为</a:t>
            </a:r>
            <a:r>
              <a:rPr lang="en-US" altLang="zh-CN"/>
              <a:t>“</a:t>
            </a:r>
            <a:r>
              <a:rPr lang="zh-CN" altLang="en-US"/>
              <a:t>进行中</a:t>
            </a:r>
            <a:r>
              <a:rPr lang="en-US" altLang="zh-CN"/>
              <a:t>”</a:t>
            </a:r>
            <a:r>
              <a:rPr lang="zh-CN" altLang="en-US"/>
              <a:t>，此时不能再上传答案，</a:t>
            </a:r>
            <a:r>
              <a:rPr lang="zh-CN" altLang="en-US"/>
              <a:t>学生用户可以正常登陆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r>
              <a:rPr lang="zh-CN" altLang="en-US"/>
              <a:t>学生登录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110" y="1365885"/>
            <a:ext cx="6809105" cy="532765"/>
          </a:xfrm>
        </p:spPr>
        <p:txBody>
          <a:bodyPr/>
          <a:p>
            <a:r>
              <a:rPr lang="zh-CN" altLang="en-US" sz="2000"/>
              <a:t>仅当教师开始考试学生用户才能进行本堂考试的登录操作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905" y="1898650"/>
            <a:ext cx="4911725" cy="910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6085" y="280924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考试未开始考试时学生无法登录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1898650"/>
            <a:ext cx="4876165" cy="66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4137025"/>
            <a:ext cx="5121910" cy="2002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210" y="3272790"/>
            <a:ext cx="5364480" cy="5886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3860" y="424561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考试开始后，学生可以正常登录进行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下载试卷、上传答案的操作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学生考试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41195"/>
            <a:ext cx="10046970" cy="3975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4070" y="3101975"/>
            <a:ext cx="313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  点击下载  下载考试试卷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59325" y="51644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导入试卷上传到服务器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学生下载试卷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7980" y="797560"/>
            <a:ext cx="4236720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0290" y="2854960"/>
            <a:ext cx="361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学生点击下载考试后，会根据当堂</a:t>
            </a:r>
            <a:endParaRPr lang="zh-CN" altLang="zh-CN"/>
          </a:p>
          <a:p>
            <a:r>
              <a:rPr lang="zh-CN" altLang="zh-CN"/>
              <a:t>考试的考试名下载相应的试卷</a:t>
            </a:r>
            <a:endParaRPr lang="zh-CN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403350"/>
            <a:ext cx="4446905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40" y="4077335"/>
            <a:ext cx="5669915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7565" y="2061845"/>
            <a:ext cx="4564380" cy="1699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3540" y="4284980"/>
            <a:ext cx="681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选择需要上传的答案文件，点击提交即可上传答案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（上传的答案文件会在后台保存在一个文件夹中，以供老师下载）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1105" y="4185285"/>
            <a:ext cx="4736465" cy="1308735"/>
          </a:xfrm>
        </p:spPr>
        <p:txBody>
          <a:bodyPr/>
          <a:p>
            <a:r>
              <a:rPr lang="zh-CN" altLang="en-US" sz="2000">
                <a:sym typeface="+mn-ea"/>
              </a:rPr>
              <a:t>考试开始后，下载 按钮变为可用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点击后出现下载窗口，点击下载答案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即可下载学生上传的所有答案的压缩包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0410" y="13500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下载答案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2263140"/>
            <a:ext cx="4999355" cy="3230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65" y="2885440"/>
            <a:ext cx="4877435" cy="594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05" y="2092960"/>
            <a:ext cx="4702175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59150" y="2029460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400"/>
              <a:t>聂璋：搭建主体框架、项目指导</a:t>
            </a:r>
            <a:endParaRPr lang="zh-CN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3359150" y="2891790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李益鸿：文件传输、上传下载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359150" y="375475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杨雄：界面、功能完善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0210" y="500380"/>
            <a:ext cx="3919855" cy="594995"/>
          </a:xfrm>
        </p:spPr>
        <p:txBody>
          <a:bodyPr>
            <a:normAutofit/>
          </a:bodyPr>
          <a:p>
            <a:r>
              <a:rPr lang="zh-CN" altLang="en-US" sz="1600">
                <a:solidFill>
                  <a:schemeClr val="tx1"/>
                </a:solidFill>
                <a:uFillTx/>
              </a:rPr>
              <a:t>管理员登录后进入教师管理页面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pic>
        <p:nvPicPr>
          <p:cNvPr id="4" name="图片 3" descr="添加教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349250"/>
            <a:ext cx="7082155" cy="3034030"/>
          </a:xfrm>
          <a:prstGeom prst="rect">
            <a:avLst/>
          </a:prstGeom>
        </p:spPr>
      </p:pic>
      <p:pic>
        <p:nvPicPr>
          <p:cNvPr id="6" name="图片 5" descr="添加教师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75" y="2774950"/>
            <a:ext cx="6963410" cy="3326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0210" y="1360170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填写相应的资料后可以添加教师帐号，</a:t>
            </a:r>
            <a:endParaRPr lang="zh-CN" altLang="en-US"/>
          </a:p>
          <a:p>
            <a:r>
              <a:rPr lang="zh-CN" altLang="en-US"/>
              <a:t>添加成功后在下方显示当前所有的教</a:t>
            </a:r>
            <a:endParaRPr lang="zh-CN" altLang="en-US"/>
          </a:p>
          <a:p>
            <a:r>
              <a:rPr lang="zh-CN" altLang="en-US"/>
              <a:t>师帐号。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27430" y="4695190"/>
            <a:ext cx="4297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添加教师后，可以通过相应的按钮对教师</a:t>
            </a:r>
            <a:endParaRPr lang="zh-CN" altLang="en-US"/>
          </a:p>
          <a:p>
            <a:r>
              <a:rPr lang="zh-CN" altLang="en-US"/>
              <a:t>帐号进行编辑操作。如，设置为管理员、</a:t>
            </a:r>
            <a:endParaRPr lang="zh-CN" altLang="en-US"/>
          </a:p>
          <a:p>
            <a:r>
              <a:rPr lang="zh-CN" altLang="en-US"/>
              <a:t>修改密码、删除教师帐号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7430" y="3014980"/>
            <a:ext cx="4983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生成的教师账号，其编号为通过特定方式生成的</a:t>
            </a:r>
            <a:endParaRPr lang="zh-CN" altLang="en-US"/>
          </a:p>
          <a:p>
            <a:r>
              <a:rPr lang="zh-CN" altLang="en-US"/>
              <a:t>唯一编号。</a:t>
            </a:r>
            <a:endParaRPr lang="zh-CN" altLang="en-US"/>
          </a:p>
          <a:p>
            <a:r>
              <a:rPr lang="zh-CN" altLang="en-US"/>
              <a:t>教师用户在登录界面通过姓名（用户名）、密码</a:t>
            </a:r>
            <a:endParaRPr lang="zh-CN" altLang="en-US"/>
          </a:p>
          <a:p>
            <a:r>
              <a:rPr lang="zh-CN" altLang="en-US"/>
              <a:t>登录系统。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775"/>
            <a:ext cx="10515600" cy="4351338"/>
          </a:xfrm>
        </p:spPr>
        <p:txBody>
          <a:bodyPr/>
          <a:p>
            <a:r>
              <a:rPr lang="en-US" altLang="zh-CN"/>
              <a:t>              </a:t>
            </a:r>
            <a:r>
              <a:rPr lang="zh-CN" altLang="en-US"/>
              <a:t>通过导航栏的 考后操作 按钮进入到考后管理页面</a:t>
            </a:r>
            <a:endParaRPr lang="zh-CN" altLang="en-US"/>
          </a:p>
        </p:txBody>
      </p:sp>
      <p:pic>
        <p:nvPicPr>
          <p:cNvPr id="4" name="图片 3" descr="考后操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745" y="1487170"/>
            <a:ext cx="8267700" cy="52590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20950" y="4023360"/>
            <a:ext cx="674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·</a:t>
            </a:r>
            <a:r>
              <a:rPr lang="zh-CN" altLang="en-US"/>
              <a:t>该页面通过读取数据库显示所有的考试信息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通过 删除考试数据 按钮可以将结束的考试的数据从数据库中清除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795" y="114935"/>
            <a:ext cx="10515600" cy="1325563"/>
          </a:xfrm>
        </p:spPr>
        <p:txBody>
          <a:bodyPr/>
          <a:p>
            <a:r>
              <a:rPr lang="zh-CN" altLang="en-US"/>
              <a:t>系统配置界面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810" y="3548380"/>
            <a:ext cx="8682990" cy="262890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系统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085850"/>
            <a:ext cx="9725660" cy="4686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3170" y="2085340"/>
            <a:ext cx="430339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通过该界面可以修改系统的相关配置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如，后台任务间隔时间</a:t>
            </a:r>
            <a:endParaRPr lang="zh-CN" altLang="en-US"/>
          </a:p>
          <a:p>
            <a:pPr algn="l"/>
            <a:r>
              <a:rPr lang="zh-CN" altLang="en-US"/>
              <a:t>         分页查询时每页显示记录数的默认值</a:t>
            </a:r>
            <a:endParaRPr lang="zh-CN" altLang="en-US"/>
          </a:p>
          <a:p>
            <a:pPr algn="l"/>
            <a:r>
              <a:rPr lang="zh-CN" altLang="en-US"/>
              <a:t>        上传文件的长度上限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351338"/>
          </a:xfrm>
        </p:spPr>
        <p:txBody>
          <a:bodyPr/>
          <a:p>
            <a:r>
              <a:rPr lang="zh-CN" altLang="en-US"/>
              <a:t>教师用户填写考试信息后，点击添加按钮可以添加考试</a:t>
            </a:r>
            <a:endParaRPr lang="zh-CN" altLang="en-US"/>
          </a:p>
        </p:txBody>
      </p:sp>
      <p:pic>
        <p:nvPicPr>
          <p:cNvPr id="4" name="图片 3" descr="添加考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2068830"/>
            <a:ext cx="5662295" cy="3335020"/>
          </a:xfrm>
          <a:prstGeom prst="rect">
            <a:avLst/>
          </a:prstGeom>
        </p:spPr>
      </p:pic>
      <p:pic>
        <p:nvPicPr>
          <p:cNvPr id="5" name="图片 4" descr="添加教师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3728085"/>
            <a:ext cx="4053840" cy="2487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9580" y="5850255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添加的考试将在下方的列表中</a:t>
            </a:r>
            <a:endParaRPr lang="zh-CN" altLang="en-US"/>
          </a:p>
          <a:p>
            <a:r>
              <a:rPr lang="zh-CN" altLang="en-US"/>
              <a:t>显示该教师添加的考试信息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46505" y="4814570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添加考试时，会对考试时间进行比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较，必须是在当前的时间之后，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否则无法添加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397125"/>
            <a:ext cx="3385185" cy="30975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19780" y="97663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添加考试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30655" y="3898900"/>
            <a:ext cx="7498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教师成功添加考试后可以对相应的考试进行操作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考试未开始时，可以编辑考试信息、添加考试学生、删除考试、上传试卷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30325" y="4977765"/>
            <a:ext cx="9864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</a:t>
            </a:r>
            <a:r>
              <a:rPr lang="en-US" altLang="zh-CN"/>
              <a:t>“</a:t>
            </a:r>
            <a:r>
              <a:rPr lang="zh-CN" altLang="en-US"/>
              <a:t>开始</a:t>
            </a:r>
            <a:r>
              <a:rPr lang="en-US" altLang="zh-CN"/>
              <a:t>”</a:t>
            </a:r>
            <a:r>
              <a:rPr lang="zh-CN" altLang="en-US"/>
              <a:t>按钮将更改数据库中的考试状态为 </a:t>
            </a:r>
            <a:r>
              <a:rPr lang="en-US" altLang="zh-CN"/>
              <a:t>“</a:t>
            </a:r>
            <a:r>
              <a:rPr lang="zh-CN" altLang="en-US"/>
              <a:t>进行中</a:t>
            </a:r>
            <a:r>
              <a:rPr lang="en-US" altLang="zh-CN"/>
              <a:t>”</a:t>
            </a:r>
            <a:r>
              <a:rPr lang="zh-CN" altLang="en-US"/>
              <a:t> 状态，同时按钮变更为  </a:t>
            </a:r>
            <a:r>
              <a:rPr lang="en-US" altLang="zh-CN"/>
              <a:t>“</a:t>
            </a:r>
            <a:r>
              <a:rPr lang="zh-CN" altLang="en-US"/>
              <a:t>停止</a:t>
            </a:r>
            <a:r>
              <a:rPr lang="en-US" altLang="zh-CN"/>
              <a:t>”</a:t>
            </a:r>
            <a:r>
              <a:rPr lang="zh-CN" altLang="en-US"/>
              <a:t>  按钮，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此时 </a:t>
            </a:r>
            <a:r>
              <a:rPr lang="en-US" altLang="zh-CN"/>
              <a:t>“</a:t>
            </a:r>
            <a:r>
              <a:rPr lang="zh-CN" altLang="en-US"/>
              <a:t>下载</a:t>
            </a:r>
            <a:r>
              <a:rPr lang="en-US" altLang="zh-CN"/>
              <a:t>”</a:t>
            </a:r>
            <a:r>
              <a:rPr lang="zh-CN" altLang="en-US"/>
              <a:t> 按钮变为可用（可以实时下载学生已经</a:t>
            </a:r>
            <a:r>
              <a:rPr lang="zh-CN" altLang="en-US"/>
              <a:t>上传的答案）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上传试卷</a:t>
            </a:r>
            <a:r>
              <a:rPr lang="en-US" altLang="zh-CN"/>
              <a:t>”</a:t>
            </a:r>
            <a:r>
              <a:rPr lang="zh-CN" altLang="en-US"/>
              <a:t> 按钮变为不可用。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6715" y="13081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添加考试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715" y="2119630"/>
            <a:ext cx="7780655" cy="624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310" y="1308100"/>
            <a:ext cx="4530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考试添加成功后会在数据库保存考试信息，</a:t>
            </a:r>
            <a:endParaRPr lang="zh-CN" altLang="en-US"/>
          </a:p>
          <a:p>
            <a:r>
              <a:rPr lang="en-US" altLang="zh-CN"/>
              <a:t>ExamFileName</a:t>
            </a:r>
            <a:r>
              <a:rPr lang="zh-CN" altLang="en-US"/>
              <a:t>为上传的试卷，未上传时为空</a:t>
            </a:r>
            <a:endParaRPr lang="zh-CN" altLang="en-US"/>
          </a:p>
        </p:txBody>
      </p:sp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325" y="3182620"/>
            <a:ext cx="9471660" cy="716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5970905"/>
            <a:ext cx="961707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875" y="2614930"/>
            <a:ext cx="9555480" cy="3467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8810" y="1876425"/>
            <a:ext cx="4171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 编辑 按钮可以重新编辑考试的信息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8810" y="135445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编辑考试信息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8685" y="13404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上传试卷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513965" y="149415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通过导入文件将考试试卷上传到数据库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620" y="1862455"/>
            <a:ext cx="7868285" cy="3543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45" y="5557520"/>
            <a:ext cx="8664575" cy="5410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95030" y="4393565"/>
            <a:ext cx="2701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上传成功后，数据库中</a:t>
            </a:r>
            <a:endParaRPr lang="zh-CN" altLang="en-US"/>
          </a:p>
          <a:p>
            <a:r>
              <a:rPr lang="zh-CN" altLang="en-US"/>
              <a:t>对应考试的</a:t>
            </a:r>
            <a:r>
              <a:rPr lang="en-US" altLang="zh-CN"/>
              <a:t>ExamFileName</a:t>
            </a:r>
            <a:endParaRPr lang="en-US" altLang="zh-CN"/>
          </a:p>
          <a:p>
            <a:r>
              <a:rPr lang="zh-CN" altLang="en-US"/>
              <a:t>保存上传的文件名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4150" y="2039620"/>
            <a:ext cx="30994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添加学生的方式有两种：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添加单个学生信息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通过导入学生名单文件添加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91970" y="13646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添加学生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8566785" y="4485640"/>
            <a:ext cx="3611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添加成功学生信息将在 学生管理</a:t>
            </a:r>
            <a:endParaRPr lang="zh-CN" altLang="en-US"/>
          </a:p>
          <a:p>
            <a:r>
              <a:rPr lang="zh-CN" altLang="en-US"/>
              <a:t>显示，并可以对学生进行相应操作</a:t>
            </a:r>
            <a:endParaRPr lang="zh-CN" altLang="en-US"/>
          </a:p>
          <a:p>
            <a:r>
              <a:rPr lang="zh-CN" altLang="en-US"/>
              <a:t>其中，姓名为学生登录的用户名</a:t>
            </a:r>
            <a:endParaRPr lang="zh-CN" altLang="en-US"/>
          </a:p>
          <a:p>
            <a:r>
              <a:rPr lang="zh-CN" altLang="en-US"/>
              <a:t>             学号为学生登录的密码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其中用户名、密码加密</a:t>
            </a:r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3585" y="790575"/>
            <a:ext cx="7242810" cy="3519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4423410"/>
            <a:ext cx="8093075" cy="739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5718175"/>
            <a:ext cx="8173085" cy="52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>宽屏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管理员登录后进入教师管理页面</vt:lpstr>
      <vt:lpstr>PowerPoint 演示文稿</vt:lpstr>
      <vt:lpstr>系统配置界面</vt:lpstr>
      <vt:lpstr>考试操作</vt:lpstr>
      <vt:lpstr>考试操作</vt:lpstr>
      <vt:lpstr>考试操作</vt:lpstr>
      <vt:lpstr>考试操作</vt:lpstr>
      <vt:lpstr>考试操作</vt:lpstr>
      <vt:lpstr>考试操作</vt:lpstr>
      <vt:lpstr>考试操作</vt:lpstr>
      <vt:lpstr>学生登录</vt:lpstr>
      <vt:lpstr>学生考试</vt:lpstr>
      <vt:lpstr>学生下载试卷</vt:lpstr>
      <vt:lpstr>上传答案</vt:lpstr>
      <vt:lpstr>考试操作</vt:lpstr>
      <vt:lpstr>项目分工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created xsi:type="dcterms:W3CDTF">2018-06-12T05:08:00Z</dcterms:created>
  <dcterms:modified xsi:type="dcterms:W3CDTF">2018-06-19T04:01:27Z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