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Pagkaki" charset="1" panose="00000500000000000000"/>
      <p:regular r:id="rId12"/>
    </p:embeddedFont>
    <p:embeddedFont>
      <p:font typeface="29LT Azer" charset="1" panose="00000500000000000000"/>
      <p:regular r:id="rId13"/>
    </p:embeddedFont>
    <p:embeddedFont>
      <p:font typeface="29LT Azer Bold" charset="1" panose="00000600000000000000"/>
      <p:regular r:id="rId14"/>
    </p:embeddedFont>
    <p:embeddedFont>
      <p:font typeface="29LT Azer Italics" charset="1" panose="00000500000000000000"/>
      <p:regular r:id="rId15"/>
    </p:embeddedFont>
    <p:embeddedFont>
      <p:font typeface="29LT Azer Bold Italics" charset="1" panose="000006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32.png" Type="http://schemas.openxmlformats.org/officeDocument/2006/relationships/image"/><Relationship Id="rId15" Target="../media/image33.svg" Type="http://schemas.openxmlformats.org/officeDocument/2006/relationships/image"/><Relationship Id="rId16" Target="../media/image9.png" Type="http://schemas.openxmlformats.org/officeDocument/2006/relationships/image"/><Relationship Id="rId17" Target="../media/image10.svg" Type="http://schemas.openxmlformats.org/officeDocument/2006/relationships/image"/><Relationship Id="rId18" Target="../media/image34.png" Type="http://schemas.openxmlformats.org/officeDocument/2006/relationships/image"/><Relationship Id="rId19" Target="../media/image35.svg" Type="http://schemas.openxmlformats.org/officeDocument/2006/relationships/image"/><Relationship Id="rId2" Target="../media/image1.png" Type="http://schemas.openxmlformats.org/officeDocument/2006/relationships/image"/><Relationship Id="rId20" Target="../media/image36.png" Type="http://schemas.openxmlformats.org/officeDocument/2006/relationships/image"/><Relationship Id="rId21" Target="../media/image37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11894" y="1420102"/>
            <a:ext cx="15306828" cy="8350058"/>
            <a:chOff x="0" y="0"/>
            <a:chExt cx="20409104" cy="11133411"/>
          </a:xfrm>
        </p:grpSpPr>
        <p:grpSp>
          <p:nvGrpSpPr>
            <p:cNvPr name="Group 4" id="4"/>
            <p:cNvGrpSpPr/>
            <p:nvPr/>
          </p:nvGrpSpPr>
          <p:grpSpPr>
            <a:xfrm rot="-63472">
              <a:off x="227703" y="387323"/>
              <a:ext cx="20085616" cy="10561574"/>
              <a:chOff x="0" y="0"/>
              <a:chExt cx="4922945" cy="258862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0085616" cy="10658696"/>
              <a:chOff x="0" y="0"/>
              <a:chExt cx="4922945" cy="2612426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0085" cy="2584486"/>
              </a:xfrm>
              <a:custGeom>
                <a:avLst/>
                <a:gdLst/>
                <a:ahLst/>
                <a:cxnLst/>
                <a:rect r="r" b="b" t="t" l="l"/>
                <a:pathLst>
                  <a:path h="2584486" w="4900085">
                    <a:moveTo>
                      <a:pt x="4900085" y="2584486"/>
                    </a:moveTo>
                    <a:lnTo>
                      <a:pt x="0" y="2576866"/>
                    </a:lnTo>
                    <a:lnTo>
                      <a:pt x="0" y="909594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29295" cy="2611156"/>
              </a:xfrm>
              <a:custGeom>
                <a:avLst/>
                <a:gdLst/>
                <a:ahLst/>
                <a:cxnLst/>
                <a:rect r="r" b="b" t="t" l="l"/>
                <a:pathLst>
                  <a:path h="261115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794"/>
                      <a:pt x="4901355" y="158476"/>
                      <a:pt x="4903895" y="212171"/>
                    </a:cubicBezTo>
                    <a:cubicBezTo>
                      <a:pt x="4903895" y="289729"/>
                      <a:pt x="4916595" y="1819018"/>
                      <a:pt x="4922945" y="1896576"/>
                    </a:cubicBezTo>
                    <a:cubicBezTo>
                      <a:pt x="4929295" y="2013908"/>
                      <a:pt x="4925485" y="2133228"/>
                      <a:pt x="4925485" y="2250560"/>
                    </a:cubicBezTo>
                    <a:cubicBezTo>
                      <a:pt x="4925485" y="2353971"/>
                      <a:pt x="4926755" y="2449427"/>
                      <a:pt x="4928025" y="2550196"/>
                    </a:cubicBezTo>
                    <a:cubicBezTo>
                      <a:pt x="4928025" y="2571785"/>
                      <a:pt x="4928025" y="2585756"/>
                      <a:pt x="4928025" y="2609885"/>
                    </a:cubicBezTo>
                    <a:cubicBezTo>
                      <a:pt x="4905165" y="2609885"/>
                      <a:pt x="4884845" y="2611156"/>
                      <a:pt x="4854098" y="2609885"/>
                    </a:cubicBezTo>
                    <a:cubicBezTo>
                      <a:pt x="4605829" y="2604806"/>
                      <a:pt x="4353740" y="2611156"/>
                      <a:pt x="4105470" y="2606076"/>
                    </a:cubicBezTo>
                    <a:cubicBezTo>
                      <a:pt x="3956509" y="2602266"/>
                      <a:pt x="3811367" y="2604806"/>
                      <a:pt x="3662405" y="2602266"/>
                    </a:cubicBezTo>
                    <a:cubicBezTo>
                      <a:pt x="3593654" y="2600996"/>
                      <a:pt x="3524902" y="2599726"/>
                      <a:pt x="3456151" y="2598456"/>
                    </a:cubicBezTo>
                    <a:cubicBezTo>
                      <a:pt x="3414136" y="2598456"/>
                      <a:pt x="3375941" y="2599726"/>
                      <a:pt x="3333926" y="2599726"/>
                    </a:cubicBezTo>
                    <a:cubicBezTo>
                      <a:pt x="3226979" y="2598456"/>
                      <a:pt x="2932875" y="2599726"/>
                      <a:pt x="2825929" y="2598456"/>
                    </a:cubicBezTo>
                    <a:cubicBezTo>
                      <a:pt x="2749538" y="2597185"/>
                      <a:pt x="1221727" y="2606076"/>
                      <a:pt x="1145336" y="2604806"/>
                    </a:cubicBezTo>
                    <a:cubicBezTo>
                      <a:pt x="1126239" y="2604806"/>
                      <a:pt x="1103322" y="2606076"/>
                      <a:pt x="1084224" y="2606076"/>
                    </a:cubicBezTo>
                    <a:cubicBezTo>
                      <a:pt x="1038390" y="2606076"/>
                      <a:pt x="996375" y="2607346"/>
                      <a:pt x="950540" y="2607346"/>
                    </a:cubicBezTo>
                    <a:cubicBezTo>
                      <a:pt x="835955" y="2607346"/>
                      <a:pt x="725188" y="2606076"/>
                      <a:pt x="610602" y="2604806"/>
                    </a:cubicBezTo>
                    <a:cubicBezTo>
                      <a:pt x="541851" y="2603535"/>
                      <a:pt x="473099" y="2602266"/>
                      <a:pt x="408168" y="2600996"/>
                    </a:cubicBezTo>
                    <a:cubicBezTo>
                      <a:pt x="285943" y="2599726"/>
                      <a:pt x="163718" y="2598456"/>
                      <a:pt x="48260" y="2598456"/>
                    </a:cubicBezTo>
                    <a:cubicBezTo>
                      <a:pt x="38100" y="2598456"/>
                      <a:pt x="29210" y="2598456"/>
                      <a:pt x="19050" y="2597185"/>
                    </a:cubicBezTo>
                    <a:cubicBezTo>
                      <a:pt x="10160" y="2595916"/>
                      <a:pt x="5080" y="2589566"/>
                      <a:pt x="7620" y="2580676"/>
                    </a:cubicBezTo>
                    <a:cubicBezTo>
                      <a:pt x="16510" y="2548861"/>
                      <a:pt x="12700" y="2499144"/>
                      <a:pt x="11430" y="2447439"/>
                    </a:cubicBezTo>
                    <a:cubicBezTo>
                      <a:pt x="10160" y="2342039"/>
                      <a:pt x="6350" y="2238628"/>
                      <a:pt x="7620" y="2133228"/>
                    </a:cubicBezTo>
                    <a:cubicBezTo>
                      <a:pt x="5080" y="2001976"/>
                      <a:pt x="0" y="377230"/>
                      <a:pt x="7620" y="243989"/>
                    </a:cubicBezTo>
                    <a:cubicBezTo>
                      <a:pt x="8890" y="218136"/>
                      <a:pt x="7620" y="190295"/>
                      <a:pt x="8890" y="164442"/>
                    </a:cubicBezTo>
                    <a:cubicBezTo>
                      <a:pt x="10160" y="122680"/>
                      <a:pt x="12700" y="76941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93376"/>
                    </a:moveTo>
                    <a:cubicBezTo>
                      <a:pt x="4906435" y="2576866"/>
                      <a:pt x="4907705" y="2564166"/>
                      <a:pt x="4907705" y="2551466"/>
                    </a:cubicBezTo>
                    <a:cubicBezTo>
                      <a:pt x="4906435" y="2439484"/>
                      <a:pt x="4905165" y="2334084"/>
                      <a:pt x="4905165" y="2220730"/>
                    </a:cubicBezTo>
                    <a:cubicBezTo>
                      <a:pt x="4905165" y="2169024"/>
                      <a:pt x="4907705" y="2117319"/>
                      <a:pt x="4906435" y="2065613"/>
                    </a:cubicBezTo>
                    <a:cubicBezTo>
                      <a:pt x="4906435" y="2017885"/>
                      <a:pt x="4905165" y="1968168"/>
                      <a:pt x="4903895" y="1920440"/>
                    </a:cubicBezTo>
                    <a:cubicBezTo>
                      <a:pt x="4898815" y="1846860"/>
                      <a:pt x="4887385" y="323536"/>
                      <a:pt x="4887385" y="249955"/>
                    </a:cubicBezTo>
                    <a:cubicBezTo>
                      <a:pt x="4884845" y="188306"/>
                      <a:pt x="4882305" y="124669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75"/>
                    </a:cubicBezTo>
                    <a:cubicBezTo>
                      <a:pt x="31750" y="106771"/>
                      <a:pt x="31750" y="142567"/>
                      <a:pt x="30480" y="178363"/>
                    </a:cubicBezTo>
                    <a:cubicBezTo>
                      <a:pt x="29210" y="238023"/>
                      <a:pt x="26670" y="295695"/>
                      <a:pt x="25400" y="355355"/>
                    </a:cubicBezTo>
                    <a:cubicBezTo>
                      <a:pt x="20320" y="418992"/>
                      <a:pt x="26670" y="1974135"/>
                      <a:pt x="29210" y="2037772"/>
                    </a:cubicBezTo>
                    <a:cubicBezTo>
                      <a:pt x="29210" y="2105387"/>
                      <a:pt x="29210" y="2174990"/>
                      <a:pt x="30480" y="2242605"/>
                    </a:cubicBezTo>
                    <a:cubicBezTo>
                      <a:pt x="30480" y="2292322"/>
                      <a:pt x="33020" y="2342039"/>
                      <a:pt x="33020" y="2391756"/>
                    </a:cubicBezTo>
                    <a:cubicBezTo>
                      <a:pt x="33020" y="2445450"/>
                      <a:pt x="33020" y="2499144"/>
                      <a:pt x="31750" y="2551466"/>
                    </a:cubicBezTo>
                    <a:cubicBezTo>
                      <a:pt x="31750" y="2555276"/>
                      <a:pt x="31750" y="2557816"/>
                      <a:pt x="31750" y="2561626"/>
                    </a:cubicBezTo>
                    <a:cubicBezTo>
                      <a:pt x="31750" y="2571785"/>
                      <a:pt x="35560" y="2575596"/>
                      <a:pt x="44450" y="2575596"/>
                    </a:cubicBezTo>
                    <a:cubicBezTo>
                      <a:pt x="75869" y="2575596"/>
                      <a:pt x="129342" y="2576866"/>
                      <a:pt x="178996" y="2576866"/>
                    </a:cubicBezTo>
                    <a:cubicBezTo>
                      <a:pt x="251567" y="2576866"/>
                      <a:pt x="327957" y="2574326"/>
                      <a:pt x="400528" y="2576866"/>
                    </a:cubicBezTo>
                    <a:cubicBezTo>
                      <a:pt x="518934" y="2580676"/>
                      <a:pt x="637339" y="2583216"/>
                      <a:pt x="755745" y="2581946"/>
                    </a:cubicBezTo>
                    <a:cubicBezTo>
                      <a:pt x="832135" y="2580676"/>
                      <a:pt x="904706" y="2583216"/>
                      <a:pt x="981097" y="2583216"/>
                    </a:cubicBezTo>
                    <a:cubicBezTo>
                      <a:pt x="1091863" y="2583216"/>
                      <a:pt x="1202629" y="2581946"/>
                      <a:pt x="1313396" y="2583216"/>
                    </a:cubicBezTo>
                    <a:cubicBezTo>
                      <a:pt x="1477635" y="2584485"/>
                      <a:pt x="3280453" y="2574326"/>
                      <a:pt x="3448512" y="2576866"/>
                    </a:cubicBezTo>
                    <a:cubicBezTo>
                      <a:pt x="3521083" y="2578135"/>
                      <a:pt x="3593654" y="2579406"/>
                      <a:pt x="3662405" y="2579406"/>
                    </a:cubicBezTo>
                    <a:cubicBezTo>
                      <a:pt x="3788450" y="2581946"/>
                      <a:pt x="3910675" y="2578135"/>
                      <a:pt x="4036719" y="2581946"/>
                    </a:cubicBezTo>
                    <a:cubicBezTo>
                      <a:pt x="4139846" y="2584485"/>
                      <a:pt x="4242974" y="2584485"/>
                      <a:pt x="4346101" y="2587026"/>
                    </a:cubicBezTo>
                    <a:cubicBezTo>
                      <a:pt x="4498882" y="2590835"/>
                      <a:pt x="4651663" y="2593376"/>
                      <a:pt x="4804444" y="2594646"/>
                    </a:cubicBezTo>
                    <a:cubicBezTo>
                      <a:pt x="4861737" y="2594646"/>
                      <a:pt x="4884845" y="2593376"/>
                      <a:pt x="4905165" y="259337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1762617" y="1076325"/>
            <a:ext cx="14657500" cy="934618"/>
            <a:chOff x="0" y="0"/>
            <a:chExt cx="19543333" cy="1246158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1858">
              <a:off x="12044" y="144266"/>
              <a:ext cx="9753600" cy="957626"/>
            </a:xfrm>
            <a:prstGeom prst="rect">
              <a:avLst/>
            </a:prstGeom>
          </p:spPr>
        </p:pic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1858">
              <a:off x="9777689" y="144266"/>
              <a:ext cx="9753600" cy="957626"/>
            </a:xfrm>
            <a:prstGeom prst="rect">
              <a:avLst/>
            </a:prstGeom>
          </p:spPr>
        </p:pic>
      </p:grpSp>
      <p:sp>
        <p:nvSpPr>
          <p:cNvPr name="TextBox 13" id="13"/>
          <p:cNvSpPr txBox="true"/>
          <p:nvPr/>
        </p:nvSpPr>
        <p:spPr>
          <a:xfrm rot="0">
            <a:off x="2387039" y="2531395"/>
            <a:ext cx="13563277" cy="439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9"/>
              </a:lnSpc>
            </a:pPr>
            <a:r>
              <a:rPr lang="en-US" sz="12999">
                <a:solidFill>
                  <a:srgbClr val="1D1D1B"/>
                </a:solidFill>
                <a:latin typeface="Pagkaki"/>
              </a:rPr>
              <a:t>PROYECTO FINAL</a:t>
            </a:r>
          </a:p>
          <a:p>
            <a:pPr algn="ctr">
              <a:lnSpc>
                <a:spcPts val="11179"/>
              </a:lnSpc>
            </a:pPr>
            <a:r>
              <a:rPr lang="en-US" sz="12999">
                <a:solidFill>
                  <a:srgbClr val="1D1D1B"/>
                </a:solidFill>
                <a:latin typeface="Pagkaki"/>
              </a:rPr>
              <a:t>CATALOGO</a:t>
            </a:r>
          </a:p>
          <a:p>
            <a:pPr algn="ctr">
              <a:lnSpc>
                <a:spcPts val="11179"/>
              </a:lnSpc>
            </a:pPr>
            <a:r>
              <a:rPr lang="en-US" sz="12999">
                <a:solidFill>
                  <a:srgbClr val="1D1D1B"/>
                </a:solidFill>
                <a:latin typeface="Pagkaki"/>
              </a:rPr>
              <a:t>GIOVANNI BUGLIONE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033000" y="6246549"/>
            <a:ext cx="1009169" cy="135047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47703">
            <a:off x="1779769" y="4334081"/>
            <a:ext cx="1214539" cy="2285695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2976194" y="6817008"/>
            <a:ext cx="1238496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1D1D1B"/>
                </a:solidFill>
                <a:latin typeface="29LT Azer"/>
              </a:rPr>
              <a:t>HTML, PHP, CSS &amp; MariaDB (XAMPP)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158240">
            <a:off x="15135837" y="5701064"/>
            <a:ext cx="530067" cy="4941303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3714" r="57241" b="48521"/>
          <a:stretch>
            <a:fillRect/>
          </a:stretch>
        </p:blipFill>
        <p:spPr>
          <a:xfrm flipH="false" flipV="false" rot="-3990121">
            <a:off x="2831552" y="6829552"/>
            <a:ext cx="1519040" cy="196538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65573" t="73048" r="0" b="0"/>
          <a:stretch>
            <a:fillRect/>
          </a:stretch>
        </p:blipFill>
        <p:spPr>
          <a:xfrm flipH="false" flipV="false" rot="3722494">
            <a:off x="14967777" y="2476974"/>
            <a:ext cx="1494302" cy="730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46413" y="1839455"/>
            <a:ext cx="15285714" cy="8241688"/>
            <a:chOff x="0" y="0"/>
            <a:chExt cx="20380953" cy="10988917"/>
          </a:xfrm>
        </p:grpSpPr>
        <p:grpSp>
          <p:nvGrpSpPr>
            <p:cNvPr name="Group 4" id="4"/>
            <p:cNvGrpSpPr/>
            <p:nvPr/>
          </p:nvGrpSpPr>
          <p:grpSpPr>
            <a:xfrm rot="-66967">
              <a:off x="194377" y="232722"/>
              <a:ext cx="20085616" cy="10561574"/>
              <a:chOff x="0" y="0"/>
              <a:chExt cx="4922945" cy="258862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0085616" cy="10561574"/>
              <a:chOff x="0" y="0"/>
              <a:chExt cx="4922945" cy="258862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1601244" y="-832924"/>
            <a:ext cx="15233747" cy="2647654"/>
            <a:chOff x="0" y="0"/>
            <a:chExt cx="20311663" cy="3530206"/>
          </a:xfrm>
        </p:grpSpPr>
        <p:grpSp>
          <p:nvGrpSpPr>
            <p:cNvPr name="Group 11" id="11"/>
            <p:cNvGrpSpPr/>
            <p:nvPr/>
          </p:nvGrpSpPr>
          <p:grpSpPr>
            <a:xfrm rot="-10794179">
              <a:off x="223669" y="557205"/>
              <a:ext cx="20085616" cy="2825146"/>
              <a:chOff x="0" y="0"/>
              <a:chExt cx="4922945" cy="692438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4900085" cy="664498"/>
              </a:xfrm>
              <a:custGeom>
                <a:avLst/>
                <a:gdLst/>
                <a:ahLst/>
                <a:cxnLst/>
                <a:rect r="r" b="b" t="t" l="l"/>
                <a:pathLst>
                  <a:path h="664498" w="4900085">
                    <a:moveTo>
                      <a:pt x="4900085" y="664498"/>
                    </a:moveTo>
                    <a:lnTo>
                      <a:pt x="0" y="656878"/>
                    </a:lnTo>
                    <a:lnTo>
                      <a:pt x="0" y="243692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4929295" cy="691168"/>
              </a:xfrm>
              <a:custGeom>
                <a:avLst/>
                <a:gdLst/>
                <a:ahLst/>
                <a:cxnLst/>
                <a:rect r="r" b="b" t="t" l="l"/>
                <a:pathLst>
                  <a:path h="691168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086"/>
                      <a:pt x="4901355" y="85741"/>
                      <a:pt x="4903895" y="97944"/>
                    </a:cubicBezTo>
                    <a:cubicBezTo>
                      <a:pt x="4903895" y="115571"/>
                      <a:pt x="4916595" y="463138"/>
                      <a:pt x="4922945" y="480765"/>
                    </a:cubicBezTo>
                    <a:cubicBezTo>
                      <a:pt x="4929295" y="507431"/>
                      <a:pt x="4925485" y="534549"/>
                      <a:pt x="4925485" y="561216"/>
                    </a:cubicBezTo>
                    <a:cubicBezTo>
                      <a:pt x="4925485" y="584718"/>
                      <a:pt x="4926755" y="606413"/>
                      <a:pt x="4928025" y="630208"/>
                    </a:cubicBezTo>
                    <a:cubicBezTo>
                      <a:pt x="4928025" y="651798"/>
                      <a:pt x="4928025" y="665768"/>
                      <a:pt x="4928025" y="689898"/>
                    </a:cubicBezTo>
                    <a:cubicBezTo>
                      <a:pt x="4905165" y="689898"/>
                      <a:pt x="4884845" y="691168"/>
                      <a:pt x="4854098" y="689898"/>
                    </a:cubicBezTo>
                    <a:cubicBezTo>
                      <a:pt x="4605829" y="684818"/>
                      <a:pt x="4353740" y="691168"/>
                      <a:pt x="4105470" y="686088"/>
                    </a:cubicBezTo>
                    <a:cubicBezTo>
                      <a:pt x="3956509" y="682278"/>
                      <a:pt x="3811367" y="684818"/>
                      <a:pt x="3662405" y="682278"/>
                    </a:cubicBezTo>
                    <a:cubicBezTo>
                      <a:pt x="3593654" y="681008"/>
                      <a:pt x="3524902" y="679738"/>
                      <a:pt x="3456151" y="678468"/>
                    </a:cubicBezTo>
                    <a:cubicBezTo>
                      <a:pt x="3414136" y="678468"/>
                      <a:pt x="3375941" y="679738"/>
                      <a:pt x="3333926" y="679738"/>
                    </a:cubicBezTo>
                    <a:cubicBezTo>
                      <a:pt x="3226979" y="678468"/>
                      <a:pt x="2932875" y="679738"/>
                      <a:pt x="2825929" y="678468"/>
                    </a:cubicBezTo>
                    <a:cubicBezTo>
                      <a:pt x="2749538" y="677198"/>
                      <a:pt x="1221727" y="686088"/>
                      <a:pt x="1145336" y="684818"/>
                    </a:cubicBezTo>
                    <a:cubicBezTo>
                      <a:pt x="1126239" y="684818"/>
                      <a:pt x="1103322" y="686088"/>
                      <a:pt x="1084224" y="686088"/>
                    </a:cubicBezTo>
                    <a:cubicBezTo>
                      <a:pt x="1038390" y="686088"/>
                      <a:pt x="996375" y="687358"/>
                      <a:pt x="950540" y="687358"/>
                    </a:cubicBezTo>
                    <a:cubicBezTo>
                      <a:pt x="835955" y="687358"/>
                      <a:pt x="725188" y="686088"/>
                      <a:pt x="610602" y="684818"/>
                    </a:cubicBezTo>
                    <a:cubicBezTo>
                      <a:pt x="541851" y="683548"/>
                      <a:pt x="473099" y="682278"/>
                      <a:pt x="408168" y="681008"/>
                    </a:cubicBezTo>
                    <a:cubicBezTo>
                      <a:pt x="285943" y="679738"/>
                      <a:pt x="163718" y="678468"/>
                      <a:pt x="48260" y="678468"/>
                    </a:cubicBezTo>
                    <a:cubicBezTo>
                      <a:pt x="38100" y="678468"/>
                      <a:pt x="29210" y="678468"/>
                      <a:pt x="19050" y="677198"/>
                    </a:cubicBezTo>
                    <a:cubicBezTo>
                      <a:pt x="10160" y="675928"/>
                      <a:pt x="5080" y="669578"/>
                      <a:pt x="7620" y="660688"/>
                    </a:cubicBezTo>
                    <a:cubicBezTo>
                      <a:pt x="16510" y="629011"/>
                      <a:pt x="12700" y="617712"/>
                      <a:pt x="11430" y="605961"/>
                    </a:cubicBezTo>
                    <a:cubicBezTo>
                      <a:pt x="10160" y="582006"/>
                      <a:pt x="6350" y="558504"/>
                      <a:pt x="7620" y="534549"/>
                    </a:cubicBezTo>
                    <a:cubicBezTo>
                      <a:pt x="5080" y="504719"/>
                      <a:pt x="0" y="135458"/>
                      <a:pt x="7620" y="105176"/>
                    </a:cubicBezTo>
                    <a:cubicBezTo>
                      <a:pt x="8890" y="99300"/>
                      <a:pt x="7620" y="92972"/>
                      <a:pt x="8890" y="87097"/>
                    </a:cubicBezTo>
                    <a:cubicBezTo>
                      <a:pt x="10160" y="77605"/>
                      <a:pt x="12700" y="6721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673388"/>
                    </a:moveTo>
                    <a:cubicBezTo>
                      <a:pt x="4906435" y="656878"/>
                      <a:pt x="4907705" y="644178"/>
                      <a:pt x="4907705" y="631478"/>
                    </a:cubicBezTo>
                    <a:cubicBezTo>
                      <a:pt x="4906435" y="604153"/>
                      <a:pt x="4905165" y="580198"/>
                      <a:pt x="4905165" y="554436"/>
                    </a:cubicBezTo>
                    <a:cubicBezTo>
                      <a:pt x="4905165" y="542685"/>
                      <a:pt x="4907705" y="530933"/>
                      <a:pt x="4906435" y="519182"/>
                    </a:cubicBezTo>
                    <a:cubicBezTo>
                      <a:pt x="4906435" y="508335"/>
                      <a:pt x="4905165" y="497036"/>
                      <a:pt x="4903895" y="486188"/>
                    </a:cubicBezTo>
                    <a:cubicBezTo>
                      <a:pt x="4898815" y="469465"/>
                      <a:pt x="4887385" y="123255"/>
                      <a:pt x="4887385" y="106532"/>
                    </a:cubicBezTo>
                    <a:cubicBezTo>
                      <a:pt x="4884845" y="92521"/>
                      <a:pt x="4882305" y="78057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854"/>
                    </a:cubicBezTo>
                    <a:cubicBezTo>
                      <a:pt x="31750" y="73990"/>
                      <a:pt x="31750" y="82125"/>
                      <a:pt x="30480" y="90261"/>
                    </a:cubicBezTo>
                    <a:cubicBezTo>
                      <a:pt x="29210" y="103820"/>
                      <a:pt x="26670" y="116927"/>
                      <a:pt x="25400" y="130486"/>
                    </a:cubicBezTo>
                    <a:cubicBezTo>
                      <a:pt x="20320" y="144949"/>
                      <a:pt x="26670" y="498391"/>
                      <a:pt x="29210" y="512855"/>
                    </a:cubicBezTo>
                    <a:cubicBezTo>
                      <a:pt x="29210" y="528222"/>
                      <a:pt x="29210" y="544041"/>
                      <a:pt x="30480" y="559408"/>
                    </a:cubicBezTo>
                    <a:cubicBezTo>
                      <a:pt x="30480" y="570707"/>
                      <a:pt x="33020" y="582006"/>
                      <a:pt x="33020" y="593306"/>
                    </a:cubicBezTo>
                    <a:cubicBezTo>
                      <a:pt x="33020" y="605509"/>
                      <a:pt x="33020" y="617712"/>
                      <a:pt x="31750" y="631478"/>
                    </a:cubicBezTo>
                    <a:cubicBezTo>
                      <a:pt x="31750" y="635288"/>
                      <a:pt x="31750" y="637828"/>
                      <a:pt x="31750" y="641638"/>
                    </a:cubicBezTo>
                    <a:cubicBezTo>
                      <a:pt x="31750" y="651798"/>
                      <a:pt x="35560" y="655608"/>
                      <a:pt x="44450" y="655608"/>
                    </a:cubicBezTo>
                    <a:cubicBezTo>
                      <a:pt x="75869" y="655608"/>
                      <a:pt x="129342" y="656878"/>
                      <a:pt x="178996" y="656878"/>
                    </a:cubicBezTo>
                    <a:cubicBezTo>
                      <a:pt x="251567" y="656878"/>
                      <a:pt x="327957" y="654338"/>
                      <a:pt x="400528" y="656878"/>
                    </a:cubicBezTo>
                    <a:cubicBezTo>
                      <a:pt x="518934" y="660688"/>
                      <a:pt x="637339" y="663228"/>
                      <a:pt x="755745" y="661958"/>
                    </a:cubicBezTo>
                    <a:cubicBezTo>
                      <a:pt x="832135" y="660688"/>
                      <a:pt x="904706" y="663228"/>
                      <a:pt x="981097" y="663228"/>
                    </a:cubicBezTo>
                    <a:cubicBezTo>
                      <a:pt x="1091863" y="663228"/>
                      <a:pt x="1202629" y="661958"/>
                      <a:pt x="1313396" y="663228"/>
                    </a:cubicBezTo>
                    <a:cubicBezTo>
                      <a:pt x="1477635" y="664498"/>
                      <a:pt x="3280453" y="654338"/>
                      <a:pt x="3448512" y="656878"/>
                    </a:cubicBezTo>
                    <a:cubicBezTo>
                      <a:pt x="3521083" y="658148"/>
                      <a:pt x="3593654" y="659418"/>
                      <a:pt x="3662405" y="659418"/>
                    </a:cubicBezTo>
                    <a:cubicBezTo>
                      <a:pt x="3788450" y="661958"/>
                      <a:pt x="3910675" y="658148"/>
                      <a:pt x="4036719" y="661958"/>
                    </a:cubicBezTo>
                    <a:cubicBezTo>
                      <a:pt x="4139846" y="664498"/>
                      <a:pt x="4242974" y="664498"/>
                      <a:pt x="4346101" y="667038"/>
                    </a:cubicBezTo>
                    <a:cubicBezTo>
                      <a:pt x="4498882" y="670848"/>
                      <a:pt x="4651663" y="673388"/>
                      <a:pt x="4804444" y="674658"/>
                    </a:cubicBezTo>
                    <a:cubicBezTo>
                      <a:pt x="4861737" y="674658"/>
                      <a:pt x="4884845" y="673388"/>
                      <a:pt x="4905165" y="67338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-3023">
              <a:off x="1541" y="8833"/>
              <a:ext cx="20085616" cy="3512539"/>
              <a:chOff x="0" y="0"/>
              <a:chExt cx="4922945" cy="860916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7" id="17"/>
          <p:cNvGrpSpPr/>
          <p:nvPr/>
        </p:nvGrpSpPr>
        <p:grpSpPr>
          <a:xfrm rot="80542">
            <a:off x="1756707" y="1238574"/>
            <a:ext cx="14679912" cy="1287828"/>
            <a:chOff x="0" y="0"/>
            <a:chExt cx="19573216" cy="1717103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19924" y="468210"/>
              <a:ext cx="9753600" cy="957626"/>
            </a:xfrm>
            <a:prstGeom prst="rect">
              <a:avLst/>
            </a:prstGeom>
          </p:spPr>
        </p:pic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9802592" y="226910"/>
              <a:ext cx="9753600" cy="957626"/>
            </a:xfrm>
            <a:prstGeom prst="rect">
              <a:avLst/>
            </a:prstGeom>
          </p:spPr>
        </p:pic>
      </p:grpSp>
      <p:grpSp>
        <p:nvGrpSpPr>
          <p:cNvPr name="Group 20" id="20"/>
          <p:cNvGrpSpPr/>
          <p:nvPr/>
        </p:nvGrpSpPr>
        <p:grpSpPr>
          <a:xfrm rot="0">
            <a:off x="7364791" y="3260112"/>
            <a:ext cx="852878" cy="883605"/>
            <a:chOff x="0" y="0"/>
            <a:chExt cx="4495639" cy="4657603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4495640" cy="4657603"/>
            </a:xfrm>
            <a:custGeom>
              <a:avLst/>
              <a:gdLst/>
              <a:ahLst/>
              <a:cxnLst/>
              <a:rect r="r" b="b" t="t" l="l"/>
              <a:pathLst>
                <a:path h="4657603" w="4495640">
                  <a:moveTo>
                    <a:pt x="2247820" y="0"/>
                  </a:moveTo>
                  <a:lnTo>
                    <a:pt x="3158861" y="913007"/>
                  </a:lnTo>
                  <a:lnTo>
                    <a:pt x="4495640" y="1164401"/>
                  </a:lnTo>
                  <a:lnTo>
                    <a:pt x="4069902" y="2328801"/>
                  </a:lnTo>
                  <a:lnTo>
                    <a:pt x="4495640" y="3493202"/>
                  </a:lnTo>
                  <a:lnTo>
                    <a:pt x="3158861" y="3744596"/>
                  </a:lnTo>
                  <a:lnTo>
                    <a:pt x="2247820" y="4657603"/>
                  </a:lnTo>
                  <a:lnTo>
                    <a:pt x="1336778" y="3744596"/>
                  </a:lnTo>
                  <a:lnTo>
                    <a:pt x="0" y="3493202"/>
                  </a:lnTo>
                  <a:lnTo>
                    <a:pt x="425737" y="2328801"/>
                  </a:lnTo>
                  <a:lnTo>
                    <a:pt x="0" y="1164401"/>
                  </a:lnTo>
                  <a:lnTo>
                    <a:pt x="1336778" y="913007"/>
                  </a:lnTo>
                  <a:lnTo>
                    <a:pt x="2247820" y="0"/>
                  </a:ln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88900" y="107950"/>
              <a:ext cx="533400" cy="539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29LT Azer Bold"/>
                </a:rPr>
                <a:t>1.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364791" y="4284290"/>
            <a:ext cx="852878" cy="930853"/>
            <a:chOff x="0" y="0"/>
            <a:chExt cx="12677615" cy="13836665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12677615" cy="13836666"/>
            </a:xfrm>
            <a:custGeom>
              <a:avLst/>
              <a:gdLst/>
              <a:ahLst/>
              <a:cxnLst/>
              <a:rect r="r" b="b" t="t" l="l"/>
              <a:pathLst>
                <a:path h="13836666" w="12677615">
                  <a:moveTo>
                    <a:pt x="6338808" y="0"/>
                  </a:moveTo>
                  <a:lnTo>
                    <a:pt x="8907926" y="2712332"/>
                  </a:lnTo>
                  <a:lnTo>
                    <a:pt x="12677615" y="3459166"/>
                  </a:lnTo>
                  <a:lnTo>
                    <a:pt x="11477045" y="6918333"/>
                  </a:lnTo>
                  <a:lnTo>
                    <a:pt x="12677615" y="10377499"/>
                  </a:lnTo>
                  <a:lnTo>
                    <a:pt x="8907926" y="11124333"/>
                  </a:lnTo>
                  <a:lnTo>
                    <a:pt x="6338808" y="13836666"/>
                  </a:lnTo>
                  <a:lnTo>
                    <a:pt x="3769689" y="11124333"/>
                  </a:lnTo>
                  <a:lnTo>
                    <a:pt x="0" y="10377499"/>
                  </a:lnTo>
                  <a:lnTo>
                    <a:pt x="1200570" y="6918333"/>
                  </a:lnTo>
                  <a:lnTo>
                    <a:pt x="0" y="3459166"/>
                  </a:lnTo>
                  <a:lnTo>
                    <a:pt x="3769689" y="2712332"/>
                  </a:lnTo>
                  <a:lnTo>
                    <a:pt x="6338808" y="0"/>
                  </a:lnTo>
                  <a:close/>
                </a:path>
              </a:pathLst>
            </a:custGeom>
            <a:solidFill>
              <a:srgbClr val="FEC4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88900" y="107950"/>
              <a:ext cx="533400" cy="539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1D1D1B"/>
                  </a:solidFill>
                  <a:latin typeface="29LT Azer Bold"/>
                </a:rPr>
                <a:t>2.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364791" y="5355715"/>
            <a:ext cx="852878" cy="920965"/>
            <a:chOff x="0" y="0"/>
            <a:chExt cx="6277205" cy="6778327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6277205" cy="6778327"/>
            </a:xfrm>
            <a:custGeom>
              <a:avLst/>
              <a:gdLst/>
              <a:ahLst/>
              <a:cxnLst/>
              <a:rect r="r" b="b" t="t" l="l"/>
              <a:pathLst>
                <a:path h="6778327" w="6277205">
                  <a:moveTo>
                    <a:pt x="3138603" y="0"/>
                  </a:moveTo>
                  <a:lnTo>
                    <a:pt x="4410678" y="1328722"/>
                  </a:lnTo>
                  <a:lnTo>
                    <a:pt x="6277205" y="1694582"/>
                  </a:lnTo>
                  <a:lnTo>
                    <a:pt x="5682754" y="3389164"/>
                  </a:lnTo>
                  <a:lnTo>
                    <a:pt x="6277205" y="5083746"/>
                  </a:lnTo>
                  <a:lnTo>
                    <a:pt x="4410678" y="5449605"/>
                  </a:lnTo>
                  <a:lnTo>
                    <a:pt x="3138603" y="6778327"/>
                  </a:lnTo>
                  <a:lnTo>
                    <a:pt x="1866527" y="5449605"/>
                  </a:lnTo>
                  <a:lnTo>
                    <a:pt x="0" y="5083746"/>
                  </a:lnTo>
                  <a:lnTo>
                    <a:pt x="594451" y="3389164"/>
                  </a:lnTo>
                  <a:lnTo>
                    <a:pt x="0" y="1694582"/>
                  </a:lnTo>
                  <a:lnTo>
                    <a:pt x="1866527" y="1328722"/>
                  </a:lnTo>
                  <a:lnTo>
                    <a:pt x="3138603" y="0"/>
                  </a:ln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88900" y="107950"/>
              <a:ext cx="533400" cy="539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29LT Azer Bold"/>
                </a:rPr>
                <a:t>3.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364791" y="6417253"/>
            <a:ext cx="852878" cy="971075"/>
            <a:chOff x="0" y="0"/>
            <a:chExt cx="16788145" cy="19114749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16788144" cy="19114750"/>
            </a:xfrm>
            <a:custGeom>
              <a:avLst/>
              <a:gdLst/>
              <a:ahLst/>
              <a:cxnLst/>
              <a:rect r="r" b="b" t="t" l="l"/>
              <a:pathLst>
                <a:path h="19114750" w="16788144">
                  <a:moveTo>
                    <a:pt x="8394072" y="0"/>
                  </a:moveTo>
                  <a:lnTo>
                    <a:pt x="11796190" y="3746969"/>
                  </a:lnTo>
                  <a:lnTo>
                    <a:pt x="16788144" y="4778687"/>
                  </a:lnTo>
                  <a:lnTo>
                    <a:pt x="15198308" y="9557375"/>
                  </a:lnTo>
                  <a:lnTo>
                    <a:pt x="16788144" y="14336061"/>
                  </a:lnTo>
                  <a:lnTo>
                    <a:pt x="11796190" y="15367780"/>
                  </a:lnTo>
                  <a:lnTo>
                    <a:pt x="8394072" y="19114750"/>
                  </a:lnTo>
                  <a:lnTo>
                    <a:pt x="4991955" y="15367780"/>
                  </a:lnTo>
                  <a:lnTo>
                    <a:pt x="0" y="14336061"/>
                  </a:lnTo>
                  <a:lnTo>
                    <a:pt x="1589837" y="9557375"/>
                  </a:lnTo>
                  <a:lnTo>
                    <a:pt x="0" y="4778687"/>
                  </a:lnTo>
                  <a:lnTo>
                    <a:pt x="4991955" y="3746969"/>
                  </a:lnTo>
                  <a:lnTo>
                    <a:pt x="8394072" y="0"/>
                  </a:lnTo>
                  <a:close/>
                </a:path>
              </a:pathLst>
            </a:custGeom>
            <a:solidFill>
              <a:srgbClr val="FEC4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88900" y="107950"/>
              <a:ext cx="533400" cy="539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1D1D1B"/>
                  </a:solidFill>
                  <a:latin typeface="29LT Azer Bold"/>
                </a:rPr>
                <a:t>4.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396181" y="7528902"/>
            <a:ext cx="790097" cy="916211"/>
            <a:chOff x="0" y="0"/>
            <a:chExt cx="5845311" cy="6778327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5845311" cy="6778327"/>
            </a:xfrm>
            <a:custGeom>
              <a:avLst/>
              <a:gdLst/>
              <a:ahLst/>
              <a:cxnLst/>
              <a:rect r="r" b="b" t="t" l="l"/>
              <a:pathLst>
                <a:path h="6778327" w="5845311">
                  <a:moveTo>
                    <a:pt x="2922655" y="0"/>
                  </a:moveTo>
                  <a:lnTo>
                    <a:pt x="4107207" y="1328722"/>
                  </a:lnTo>
                  <a:lnTo>
                    <a:pt x="5845311" y="1694582"/>
                  </a:lnTo>
                  <a:lnTo>
                    <a:pt x="5291760" y="3389164"/>
                  </a:lnTo>
                  <a:lnTo>
                    <a:pt x="5845311" y="5083746"/>
                  </a:lnTo>
                  <a:lnTo>
                    <a:pt x="4107207" y="5449605"/>
                  </a:lnTo>
                  <a:lnTo>
                    <a:pt x="2922655" y="6778327"/>
                  </a:lnTo>
                  <a:lnTo>
                    <a:pt x="1738103" y="5449605"/>
                  </a:lnTo>
                  <a:lnTo>
                    <a:pt x="0" y="5083746"/>
                  </a:lnTo>
                  <a:lnTo>
                    <a:pt x="553551" y="3389164"/>
                  </a:lnTo>
                  <a:lnTo>
                    <a:pt x="0" y="1694582"/>
                  </a:lnTo>
                  <a:lnTo>
                    <a:pt x="1738103" y="1328722"/>
                  </a:lnTo>
                  <a:lnTo>
                    <a:pt x="2922655" y="0"/>
                  </a:ln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88900" y="107950"/>
              <a:ext cx="533400" cy="539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29LT Azer Bold"/>
                </a:rPr>
                <a:t>5.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266984" y="3896430"/>
            <a:ext cx="4735857" cy="4635222"/>
            <a:chOff x="0" y="0"/>
            <a:chExt cx="6314476" cy="6180296"/>
          </a:xfrm>
        </p:grpSpPr>
        <p:grpSp>
          <p:nvGrpSpPr>
            <p:cNvPr name="Group 36" id="36"/>
            <p:cNvGrpSpPr>
              <a:grpSpLocks noChangeAspect="true"/>
            </p:cNvGrpSpPr>
            <p:nvPr/>
          </p:nvGrpSpPr>
          <p:grpSpPr>
            <a:xfrm rot="0">
              <a:off x="412486" y="523982"/>
              <a:ext cx="5283069" cy="5283047"/>
              <a:chOff x="0" y="0"/>
              <a:chExt cx="6350025" cy="6350000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0" y="0"/>
                <a:ext cx="6350026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26">
                    <a:moveTo>
                      <a:pt x="0" y="0"/>
                    </a:moveTo>
                    <a:lnTo>
                      <a:pt x="6350026" y="0"/>
                    </a:lnTo>
                    <a:lnTo>
                      <a:pt x="6350026" y="6350000"/>
                    </a:lnTo>
                    <a:lnTo>
                      <a:pt x="0" y="635000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0" r="0" t="0" b="-21739"/>
                </a:stretch>
              </a:blipFill>
            </p:spPr>
          </p:sp>
        </p:grpSp>
        <p:grpSp>
          <p:nvGrpSpPr>
            <p:cNvPr name="Group 38" id="38"/>
            <p:cNvGrpSpPr/>
            <p:nvPr/>
          </p:nvGrpSpPr>
          <p:grpSpPr>
            <a:xfrm rot="2176231">
              <a:off x="4261988" y="573142"/>
              <a:ext cx="2105138" cy="511505"/>
              <a:chOff x="0" y="0"/>
              <a:chExt cx="1319715" cy="320663"/>
            </a:xfrm>
          </p:grpSpPr>
          <p:sp>
            <p:nvSpPr>
              <p:cNvPr name="Freeform 39" id="39"/>
              <p:cNvSpPr/>
              <p:nvPr/>
            </p:nvSpPr>
            <p:spPr>
              <a:xfrm>
                <a:off x="10160" y="16510"/>
                <a:ext cx="1296855" cy="292724"/>
              </a:xfrm>
              <a:custGeom>
                <a:avLst/>
                <a:gdLst/>
                <a:ahLst/>
                <a:cxnLst/>
                <a:rect r="r" b="b" t="t" l="l"/>
                <a:pathLst>
                  <a:path h="292724" w="1296855">
                    <a:moveTo>
                      <a:pt x="1296855" y="292724"/>
                    </a:moveTo>
                    <a:lnTo>
                      <a:pt x="0" y="285103"/>
                    </a:lnTo>
                    <a:lnTo>
                      <a:pt x="0" y="114751"/>
                    </a:lnTo>
                    <a:lnTo>
                      <a:pt x="17780" y="19050"/>
                    </a:lnTo>
                    <a:lnTo>
                      <a:pt x="644482" y="0"/>
                    </a:lnTo>
                    <a:lnTo>
                      <a:pt x="1277805" y="5080"/>
                    </a:lnTo>
                    <a:close/>
                  </a:path>
                </a:pathLst>
              </a:custGeom>
              <a:solidFill>
                <a:srgbClr val="FCC3CA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>
                <a:off x="-3810" y="0"/>
                <a:ext cx="1326065" cy="319393"/>
              </a:xfrm>
              <a:custGeom>
                <a:avLst/>
                <a:gdLst/>
                <a:ahLst/>
                <a:cxnLst/>
                <a:rect r="r" b="b" t="t" l="l"/>
                <a:pathLst>
                  <a:path h="319393" w="1326065">
                    <a:moveTo>
                      <a:pt x="1291775" y="21590"/>
                    </a:moveTo>
                    <a:cubicBezTo>
                      <a:pt x="1293045" y="34290"/>
                      <a:pt x="1293045" y="44450"/>
                      <a:pt x="1294315" y="54610"/>
                    </a:cubicBezTo>
                    <a:cubicBezTo>
                      <a:pt x="1296855" y="67333"/>
                      <a:pt x="1298125" y="71657"/>
                      <a:pt x="1300665" y="75826"/>
                    </a:cubicBezTo>
                    <a:cubicBezTo>
                      <a:pt x="1300665" y="81848"/>
                      <a:pt x="1313365" y="200593"/>
                      <a:pt x="1319715" y="206616"/>
                    </a:cubicBezTo>
                    <a:cubicBezTo>
                      <a:pt x="1326065" y="215726"/>
                      <a:pt x="1322255" y="224991"/>
                      <a:pt x="1322255" y="234102"/>
                    </a:cubicBezTo>
                    <a:cubicBezTo>
                      <a:pt x="1322255" y="242131"/>
                      <a:pt x="1323525" y="249543"/>
                      <a:pt x="1324795" y="258433"/>
                    </a:cubicBezTo>
                    <a:cubicBezTo>
                      <a:pt x="1324795" y="280023"/>
                      <a:pt x="1324795" y="293993"/>
                      <a:pt x="1324795" y="318123"/>
                    </a:cubicBezTo>
                    <a:cubicBezTo>
                      <a:pt x="1301935" y="318123"/>
                      <a:pt x="1281615" y="319393"/>
                      <a:pt x="1262554" y="318123"/>
                    </a:cubicBezTo>
                    <a:cubicBezTo>
                      <a:pt x="1200028" y="313043"/>
                      <a:pt x="1136539" y="319393"/>
                      <a:pt x="1074013" y="314313"/>
                    </a:cubicBezTo>
                    <a:cubicBezTo>
                      <a:pt x="1036497" y="310503"/>
                      <a:pt x="999943" y="313043"/>
                      <a:pt x="962427" y="310503"/>
                    </a:cubicBezTo>
                    <a:cubicBezTo>
                      <a:pt x="945112" y="309233"/>
                      <a:pt x="927797" y="307963"/>
                      <a:pt x="910482" y="306693"/>
                    </a:cubicBezTo>
                    <a:cubicBezTo>
                      <a:pt x="899900" y="306693"/>
                      <a:pt x="890281" y="307963"/>
                      <a:pt x="879699" y="307963"/>
                    </a:cubicBezTo>
                    <a:cubicBezTo>
                      <a:pt x="852765" y="306693"/>
                      <a:pt x="778695" y="307963"/>
                      <a:pt x="751761" y="306693"/>
                    </a:cubicBezTo>
                    <a:cubicBezTo>
                      <a:pt x="732522" y="305423"/>
                      <a:pt x="347743" y="314313"/>
                      <a:pt x="328504" y="313043"/>
                    </a:cubicBezTo>
                    <a:cubicBezTo>
                      <a:pt x="323694" y="313043"/>
                      <a:pt x="317922" y="314313"/>
                      <a:pt x="313113" y="314313"/>
                    </a:cubicBezTo>
                    <a:cubicBezTo>
                      <a:pt x="301569" y="314313"/>
                      <a:pt x="290988" y="315583"/>
                      <a:pt x="279445" y="315583"/>
                    </a:cubicBezTo>
                    <a:cubicBezTo>
                      <a:pt x="250586" y="315583"/>
                      <a:pt x="222690" y="314313"/>
                      <a:pt x="193831" y="313043"/>
                    </a:cubicBezTo>
                    <a:cubicBezTo>
                      <a:pt x="176516" y="311773"/>
                      <a:pt x="159201" y="310503"/>
                      <a:pt x="142848" y="309233"/>
                    </a:cubicBezTo>
                    <a:cubicBezTo>
                      <a:pt x="112066" y="307963"/>
                      <a:pt x="81283" y="306693"/>
                      <a:pt x="48260" y="306693"/>
                    </a:cubicBezTo>
                    <a:cubicBezTo>
                      <a:pt x="38100" y="306693"/>
                      <a:pt x="29210" y="306693"/>
                      <a:pt x="19050" y="305423"/>
                    </a:cubicBezTo>
                    <a:cubicBezTo>
                      <a:pt x="10160" y="304153"/>
                      <a:pt x="5080" y="297803"/>
                      <a:pt x="7620" y="288913"/>
                    </a:cubicBezTo>
                    <a:cubicBezTo>
                      <a:pt x="16510" y="257264"/>
                      <a:pt x="12700" y="253403"/>
                      <a:pt x="11430" y="249389"/>
                    </a:cubicBezTo>
                    <a:cubicBezTo>
                      <a:pt x="10160" y="241205"/>
                      <a:pt x="6350" y="233175"/>
                      <a:pt x="7620" y="224991"/>
                    </a:cubicBezTo>
                    <a:cubicBezTo>
                      <a:pt x="5080" y="214800"/>
                      <a:pt x="0" y="88643"/>
                      <a:pt x="7620" y="78297"/>
                    </a:cubicBezTo>
                    <a:cubicBezTo>
                      <a:pt x="8890" y="76289"/>
                      <a:pt x="7620" y="74128"/>
                      <a:pt x="8890" y="72120"/>
                    </a:cubicBezTo>
                    <a:cubicBezTo>
                      <a:pt x="10160" y="68877"/>
                      <a:pt x="12700" y="6532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7235" y="30480"/>
                      <a:pt x="72626" y="29210"/>
                    </a:cubicBezTo>
                    <a:cubicBezTo>
                      <a:pt x="98598" y="25400"/>
                      <a:pt x="124571" y="22860"/>
                      <a:pt x="151506" y="20320"/>
                    </a:cubicBezTo>
                    <a:cubicBezTo>
                      <a:pt x="169783" y="17780"/>
                      <a:pt x="188060" y="16510"/>
                      <a:pt x="205375" y="13970"/>
                    </a:cubicBezTo>
                    <a:cubicBezTo>
                      <a:pt x="222690" y="11430"/>
                      <a:pt x="240967" y="8890"/>
                      <a:pt x="258282" y="8890"/>
                    </a:cubicBezTo>
                    <a:cubicBezTo>
                      <a:pt x="277521" y="7620"/>
                      <a:pt x="296760" y="10160"/>
                      <a:pt x="315999" y="8890"/>
                    </a:cubicBezTo>
                    <a:cubicBezTo>
                      <a:pt x="340047" y="8890"/>
                      <a:pt x="775809" y="6350"/>
                      <a:pt x="799858" y="5080"/>
                    </a:cubicBezTo>
                    <a:cubicBezTo>
                      <a:pt x="822945" y="3810"/>
                      <a:pt x="846031" y="2540"/>
                      <a:pt x="870080" y="2540"/>
                    </a:cubicBezTo>
                    <a:cubicBezTo>
                      <a:pt x="909520" y="1270"/>
                      <a:pt x="947998" y="0"/>
                      <a:pt x="987438" y="0"/>
                    </a:cubicBezTo>
                    <a:cubicBezTo>
                      <a:pt x="1003791" y="0"/>
                      <a:pt x="1021106" y="2540"/>
                      <a:pt x="1037459" y="2540"/>
                    </a:cubicBezTo>
                    <a:cubicBezTo>
                      <a:pt x="1082670" y="3810"/>
                      <a:pt x="1128844" y="5080"/>
                      <a:pt x="1174055" y="7620"/>
                    </a:cubicBezTo>
                    <a:cubicBezTo>
                      <a:pt x="1198104" y="8890"/>
                      <a:pt x="1222153" y="12700"/>
                      <a:pt x="1246201" y="16510"/>
                    </a:cubicBezTo>
                    <a:cubicBezTo>
                      <a:pt x="1251973" y="16510"/>
                      <a:pt x="1257745" y="16510"/>
                      <a:pt x="1262554" y="16510"/>
                    </a:cubicBezTo>
                    <a:cubicBezTo>
                      <a:pt x="1272725" y="17780"/>
                      <a:pt x="1281614" y="20320"/>
                      <a:pt x="1291775" y="21590"/>
                    </a:cubicBezTo>
                    <a:close/>
                    <a:moveTo>
                      <a:pt x="1301935" y="301613"/>
                    </a:moveTo>
                    <a:cubicBezTo>
                      <a:pt x="1303205" y="285103"/>
                      <a:pt x="1304475" y="272403"/>
                      <a:pt x="1304475" y="259703"/>
                    </a:cubicBezTo>
                    <a:cubicBezTo>
                      <a:pt x="1303205" y="248771"/>
                      <a:pt x="1301935" y="240587"/>
                      <a:pt x="1301935" y="231785"/>
                    </a:cubicBezTo>
                    <a:cubicBezTo>
                      <a:pt x="1301935" y="227770"/>
                      <a:pt x="1304475" y="223756"/>
                      <a:pt x="1303205" y="219741"/>
                    </a:cubicBezTo>
                    <a:cubicBezTo>
                      <a:pt x="1303205" y="216035"/>
                      <a:pt x="1301935" y="212175"/>
                      <a:pt x="1300665" y="208469"/>
                    </a:cubicBezTo>
                    <a:cubicBezTo>
                      <a:pt x="1295585" y="202755"/>
                      <a:pt x="1284155" y="84473"/>
                      <a:pt x="1284155" y="78760"/>
                    </a:cubicBezTo>
                    <a:cubicBezTo>
                      <a:pt x="1281615" y="73973"/>
                      <a:pt x="1279075" y="69032"/>
                      <a:pt x="1276535" y="63500"/>
                    </a:cubicBezTo>
                    <a:cubicBezTo>
                      <a:pt x="1275265" y="44450"/>
                      <a:pt x="1273995" y="43180"/>
                      <a:pt x="1259669" y="41910"/>
                    </a:cubicBezTo>
                    <a:cubicBezTo>
                      <a:pt x="1256783" y="41910"/>
                      <a:pt x="1254859" y="41910"/>
                      <a:pt x="1251973" y="40640"/>
                    </a:cubicBezTo>
                    <a:cubicBezTo>
                      <a:pt x="1227924" y="36830"/>
                      <a:pt x="1202914" y="31750"/>
                      <a:pt x="1178865" y="30480"/>
                    </a:cubicBezTo>
                    <a:cubicBezTo>
                      <a:pt x="1120186" y="26670"/>
                      <a:pt x="1060546" y="25400"/>
                      <a:pt x="1001867" y="22860"/>
                    </a:cubicBezTo>
                    <a:cubicBezTo>
                      <a:pt x="993209" y="22860"/>
                      <a:pt x="983590" y="22860"/>
                      <a:pt x="974932" y="22860"/>
                    </a:cubicBezTo>
                    <a:cubicBezTo>
                      <a:pt x="960503" y="22860"/>
                      <a:pt x="946074" y="22860"/>
                      <a:pt x="932607" y="22860"/>
                    </a:cubicBezTo>
                    <a:cubicBezTo>
                      <a:pt x="901824" y="22860"/>
                      <a:pt x="871042" y="22860"/>
                      <a:pt x="841222" y="24130"/>
                    </a:cubicBezTo>
                    <a:cubicBezTo>
                      <a:pt x="815249" y="25400"/>
                      <a:pt x="377563" y="29210"/>
                      <a:pt x="351591" y="29210"/>
                    </a:cubicBezTo>
                    <a:cubicBezTo>
                      <a:pt x="309265" y="29210"/>
                      <a:pt x="266939" y="26670"/>
                      <a:pt x="224614" y="33020"/>
                    </a:cubicBezTo>
                    <a:cubicBezTo>
                      <a:pt x="202489" y="36830"/>
                      <a:pt x="181326" y="36830"/>
                      <a:pt x="160163" y="38100"/>
                    </a:cubicBezTo>
                    <a:cubicBezTo>
                      <a:pt x="123609" y="41910"/>
                      <a:pt x="87055" y="45720"/>
                      <a:pt x="49530" y="50800"/>
                    </a:cubicBezTo>
                    <a:cubicBezTo>
                      <a:pt x="36830" y="50800"/>
                      <a:pt x="34290" y="53340"/>
                      <a:pt x="33020" y="64863"/>
                    </a:cubicBezTo>
                    <a:cubicBezTo>
                      <a:pt x="31750" y="67642"/>
                      <a:pt x="31750" y="70422"/>
                      <a:pt x="30480" y="73201"/>
                    </a:cubicBezTo>
                    <a:cubicBezTo>
                      <a:pt x="29210" y="77834"/>
                      <a:pt x="26670" y="82312"/>
                      <a:pt x="25400" y="86944"/>
                    </a:cubicBezTo>
                    <a:cubicBezTo>
                      <a:pt x="20320" y="91885"/>
                      <a:pt x="26670" y="212638"/>
                      <a:pt x="29210" y="217579"/>
                    </a:cubicBezTo>
                    <a:cubicBezTo>
                      <a:pt x="29210" y="222829"/>
                      <a:pt x="29210" y="228234"/>
                      <a:pt x="30480" y="233484"/>
                    </a:cubicBezTo>
                    <a:cubicBezTo>
                      <a:pt x="30480" y="237344"/>
                      <a:pt x="33020" y="241205"/>
                      <a:pt x="33020" y="245065"/>
                    </a:cubicBezTo>
                    <a:cubicBezTo>
                      <a:pt x="33020" y="249234"/>
                      <a:pt x="33020" y="253403"/>
                      <a:pt x="31750" y="259703"/>
                    </a:cubicBezTo>
                    <a:cubicBezTo>
                      <a:pt x="31750" y="263513"/>
                      <a:pt x="31750" y="266053"/>
                      <a:pt x="31750" y="269863"/>
                    </a:cubicBezTo>
                    <a:cubicBezTo>
                      <a:pt x="31750" y="280023"/>
                      <a:pt x="35560" y="283833"/>
                      <a:pt x="44450" y="283833"/>
                    </a:cubicBezTo>
                    <a:cubicBezTo>
                      <a:pt x="59159" y="283833"/>
                      <a:pt x="72626" y="285103"/>
                      <a:pt x="85131" y="285103"/>
                    </a:cubicBezTo>
                    <a:cubicBezTo>
                      <a:pt x="103408" y="285103"/>
                      <a:pt x="122647" y="282563"/>
                      <a:pt x="140924" y="285103"/>
                    </a:cubicBezTo>
                    <a:cubicBezTo>
                      <a:pt x="170744" y="288913"/>
                      <a:pt x="200565" y="291453"/>
                      <a:pt x="230385" y="290183"/>
                    </a:cubicBezTo>
                    <a:cubicBezTo>
                      <a:pt x="249624" y="288913"/>
                      <a:pt x="267901" y="291453"/>
                      <a:pt x="287140" y="291453"/>
                    </a:cubicBezTo>
                    <a:cubicBezTo>
                      <a:pt x="315037" y="291453"/>
                      <a:pt x="342933" y="290183"/>
                      <a:pt x="370829" y="291453"/>
                    </a:cubicBezTo>
                    <a:cubicBezTo>
                      <a:pt x="412193" y="292723"/>
                      <a:pt x="866232" y="282563"/>
                      <a:pt x="908558" y="285103"/>
                    </a:cubicBezTo>
                    <a:cubicBezTo>
                      <a:pt x="926835" y="286373"/>
                      <a:pt x="945112" y="287643"/>
                      <a:pt x="962427" y="287643"/>
                    </a:cubicBezTo>
                    <a:cubicBezTo>
                      <a:pt x="994171" y="290183"/>
                      <a:pt x="1024953" y="286373"/>
                      <a:pt x="1056698" y="290183"/>
                    </a:cubicBezTo>
                    <a:cubicBezTo>
                      <a:pt x="1082670" y="292723"/>
                      <a:pt x="1108643" y="292723"/>
                      <a:pt x="1134615" y="295263"/>
                    </a:cubicBezTo>
                    <a:cubicBezTo>
                      <a:pt x="1173093" y="299073"/>
                      <a:pt x="1211571" y="301613"/>
                      <a:pt x="1250049" y="302883"/>
                    </a:cubicBezTo>
                    <a:cubicBezTo>
                      <a:pt x="1264478" y="302884"/>
                      <a:pt x="1281614" y="301613"/>
                      <a:pt x="1301935" y="301613"/>
                    </a:cubicBezTo>
                    <a:close/>
                  </a:path>
                </a:pathLst>
              </a:custGeom>
              <a:solidFill>
                <a:srgbClr val="1D1D1B"/>
              </a:solidFill>
            </p:spPr>
          </p:sp>
        </p:grpSp>
        <p:grpSp>
          <p:nvGrpSpPr>
            <p:cNvPr name="Group 41" id="41"/>
            <p:cNvGrpSpPr/>
            <p:nvPr/>
          </p:nvGrpSpPr>
          <p:grpSpPr>
            <a:xfrm rot="2340203">
              <a:off x="-54669" y="5116928"/>
              <a:ext cx="1934859" cy="511505"/>
              <a:chOff x="0" y="0"/>
              <a:chExt cx="1212966" cy="320663"/>
            </a:xfrm>
          </p:grpSpPr>
          <p:sp>
            <p:nvSpPr>
              <p:cNvPr name="Freeform 42" id="42"/>
              <p:cNvSpPr/>
              <p:nvPr/>
            </p:nvSpPr>
            <p:spPr>
              <a:xfrm>
                <a:off x="10160" y="16510"/>
                <a:ext cx="1190106" cy="292724"/>
              </a:xfrm>
              <a:custGeom>
                <a:avLst/>
                <a:gdLst/>
                <a:ahLst/>
                <a:cxnLst/>
                <a:rect r="r" b="b" t="t" l="l"/>
                <a:pathLst>
                  <a:path h="292724" w="1190106">
                    <a:moveTo>
                      <a:pt x="1190106" y="292724"/>
                    </a:moveTo>
                    <a:lnTo>
                      <a:pt x="0" y="285103"/>
                    </a:lnTo>
                    <a:lnTo>
                      <a:pt x="0" y="114751"/>
                    </a:lnTo>
                    <a:lnTo>
                      <a:pt x="17780" y="19050"/>
                    </a:lnTo>
                    <a:lnTo>
                      <a:pt x="591245" y="0"/>
                    </a:lnTo>
                    <a:lnTo>
                      <a:pt x="1171056" y="5080"/>
                    </a:lnTo>
                    <a:close/>
                  </a:path>
                </a:pathLst>
              </a:custGeom>
              <a:solidFill>
                <a:srgbClr val="FCC3CA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>
                <a:off x="-3810" y="0"/>
                <a:ext cx="1219316" cy="319393"/>
              </a:xfrm>
              <a:custGeom>
                <a:avLst/>
                <a:gdLst/>
                <a:ahLst/>
                <a:cxnLst/>
                <a:rect r="r" b="b" t="t" l="l"/>
                <a:pathLst>
                  <a:path h="319393" w="1219316">
                    <a:moveTo>
                      <a:pt x="1185026" y="21590"/>
                    </a:moveTo>
                    <a:cubicBezTo>
                      <a:pt x="1186296" y="34290"/>
                      <a:pt x="1186296" y="44450"/>
                      <a:pt x="1187566" y="54610"/>
                    </a:cubicBezTo>
                    <a:cubicBezTo>
                      <a:pt x="1190106" y="67333"/>
                      <a:pt x="1191376" y="71657"/>
                      <a:pt x="1193916" y="75826"/>
                    </a:cubicBezTo>
                    <a:cubicBezTo>
                      <a:pt x="1193916" y="81848"/>
                      <a:pt x="1206616" y="200593"/>
                      <a:pt x="1212966" y="206616"/>
                    </a:cubicBezTo>
                    <a:cubicBezTo>
                      <a:pt x="1219316" y="215726"/>
                      <a:pt x="1215506" y="224991"/>
                      <a:pt x="1215506" y="234102"/>
                    </a:cubicBezTo>
                    <a:cubicBezTo>
                      <a:pt x="1215506" y="242131"/>
                      <a:pt x="1216776" y="249543"/>
                      <a:pt x="1218046" y="258433"/>
                    </a:cubicBezTo>
                    <a:cubicBezTo>
                      <a:pt x="1218046" y="280023"/>
                      <a:pt x="1218046" y="293993"/>
                      <a:pt x="1218046" y="318123"/>
                    </a:cubicBezTo>
                    <a:cubicBezTo>
                      <a:pt x="1195186" y="318123"/>
                      <a:pt x="1174866" y="319393"/>
                      <a:pt x="1156152" y="318123"/>
                    </a:cubicBezTo>
                    <a:cubicBezTo>
                      <a:pt x="1099129" y="313043"/>
                      <a:pt x="1041227" y="319393"/>
                      <a:pt x="984204" y="314313"/>
                    </a:cubicBezTo>
                    <a:cubicBezTo>
                      <a:pt x="949989" y="310503"/>
                      <a:pt x="916652" y="313043"/>
                      <a:pt x="882438" y="310503"/>
                    </a:cubicBezTo>
                    <a:cubicBezTo>
                      <a:pt x="866647" y="309233"/>
                      <a:pt x="850856" y="307963"/>
                      <a:pt x="835064" y="306693"/>
                    </a:cubicBezTo>
                    <a:cubicBezTo>
                      <a:pt x="825414" y="306693"/>
                      <a:pt x="816641" y="307963"/>
                      <a:pt x="806991" y="307963"/>
                    </a:cubicBezTo>
                    <a:cubicBezTo>
                      <a:pt x="782427" y="306693"/>
                      <a:pt x="714876" y="307963"/>
                      <a:pt x="690312" y="306693"/>
                    </a:cubicBezTo>
                    <a:cubicBezTo>
                      <a:pt x="672766" y="305423"/>
                      <a:pt x="321850" y="314313"/>
                      <a:pt x="304305" y="313043"/>
                    </a:cubicBezTo>
                    <a:cubicBezTo>
                      <a:pt x="299918" y="313043"/>
                      <a:pt x="294654" y="314313"/>
                      <a:pt x="290268" y="314313"/>
                    </a:cubicBezTo>
                    <a:cubicBezTo>
                      <a:pt x="279740" y="314313"/>
                      <a:pt x="270090" y="315583"/>
                      <a:pt x="259563" y="315583"/>
                    </a:cubicBezTo>
                    <a:cubicBezTo>
                      <a:pt x="233244" y="315583"/>
                      <a:pt x="207803" y="314313"/>
                      <a:pt x="181484" y="313043"/>
                    </a:cubicBezTo>
                    <a:cubicBezTo>
                      <a:pt x="165693" y="311773"/>
                      <a:pt x="149902" y="310503"/>
                      <a:pt x="134988" y="309233"/>
                    </a:cubicBezTo>
                    <a:cubicBezTo>
                      <a:pt x="106914" y="307963"/>
                      <a:pt x="78841" y="306693"/>
                      <a:pt x="48260" y="306693"/>
                    </a:cubicBezTo>
                    <a:cubicBezTo>
                      <a:pt x="38100" y="306693"/>
                      <a:pt x="29210" y="306693"/>
                      <a:pt x="19050" y="305423"/>
                    </a:cubicBezTo>
                    <a:cubicBezTo>
                      <a:pt x="10160" y="304153"/>
                      <a:pt x="5080" y="297803"/>
                      <a:pt x="7620" y="288913"/>
                    </a:cubicBezTo>
                    <a:cubicBezTo>
                      <a:pt x="16510" y="257264"/>
                      <a:pt x="12700" y="253403"/>
                      <a:pt x="11430" y="249389"/>
                    </a:cubicBezTo>
                    <a:cubicBezTo>
                      <a:pt x="10160" y="241205"/>
                      <a:pt x="6350" y="233175"/>
                      <a:pt x="7620" y="224991"/>
                    </a:cubicBezTo>
                    <a:cubicBezTo>
                      <a:pt x="5080" y="214800"/>
                      <a:pt x="0" y="88643"/>
                      <a:pt x="7620" y="78297"/>
                    </a:cubicBezTo>
                    <a:cubicBezTo>
                      <a:pt x="8890" y="76289"/>
                      <a:pt x="7620" y="74128"/>
                      <a:pt x="8890" y="72120"/>
                    </a:cubicBezTo>
                    <a:cubicBezTo>
                      <a:pt x="10160" y="68877"/>
                      <a:pt x="12700" y="6532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6909" y="30480"/>
                      <a:pt x="70946" y="29210"/>
                    </a:cubicBezTo>
                    <a:cubicBezTo>
                      <a:pt x="94632" y="25400"/>
                      <a:pt x="118319" y="22860"/>
                      <a:pt x="142883" y="20320"/>
                    </a:cubicBezTo>
                    <a:cubicBezTo>
                      <a:pt x="159552" y="17780"/>
                      <a:pt x="176220" y="16510"/>
                      <a:pt x="192012" y="13970"/>
                    </a:cubicBezTo>
                    <a:cubicBezTo>
                      <a:pt x="207803" y="11430"/>
                      <a:pt x="224471" y="8890"/>
                      <a:pt x="240262" y="8890"/>
                    </a:cubicBezTo>
                    <a:cubicBezTo>
                      <a:pt x="257808" y="7620"/>
                      <a:pt x="275354" y="10160"/>
                      <a:pt x="292900" y="8890"/>
                    </a:cubicBezTo>
                    <a:cubicBezTo>
                      <a:pt x="314832" y="8890"/>
                      <a:pt x="712244" y="6350"/>
                      <a:pt x="734176" y="5080"/>
                    </a:cubicBezTo>
                    <a:cubicBezTo>
                      <a:pt x="755231" y="3810"/>
                      <a:pt x="776286" y="2540"/>
                      <a:pt x="798218" y="2540"/>
                    </a:cubicBezTo>
                    <a:cubicBezTo>
                      <a:pt x="834187" y="1270"/>
                      <a:pt x="869279" y="0"/>
                      <a:pt x="905248" y="0"/>
                    </a:cubicBezTo>
                    <a:cubicBezTo>
                      <a:pt x="920162" y="0"/>
                      <a:pt x="935953" y="2540"/>
                      <a:pt x="950867" y="2540"/>
                    </a:cubicBezTo>
                    <a:cubicBezTo>
                      <a:pt x="992099" y="3810"/>
                      <a:pt x="1034209" y="5080"/>
                      <a:pt x="1075442" y="7620"/>
                    </a:cubicBezTo>
                    <a:cubicBezTo>
                      <a:pt x="1097374" y="8890"/>
                      <a:pt x="1119306" y="12700"/>
                      <a:pt x="1141238" y="16510"/>
                    </a:cubicBezTo>
                    <a:cubicBezTo>
                      <a:pt x="1146502" y="16510"/>
                      <a:pt x="1151766" y="16510"/>
                      <a:pt x="1156152" y="16510"/>
                    </a:cubicBezTo>
                    <a:cubicBezTo>
                      <a:pt x="1165976" y="17780"/>
                      <a:pt x="1174866" y="20320"/>
                      <a:pt x="1185026" y="21590"/>
                    </a:cubicBezTo>
                    <a:close/>
                    <a:moveTo>
                      <a:pt x="1195186" y="301613"/>
                    </a:moveTo>
                    <a:cubicBezTo>
                      <a:pt x="1196456" y="285103"/>
                      <a:pt x="1197726" y="272403"/>
                      <a:pt x="1197726" y="259703"/>
                    </a:cubicBezTo>
                    <a:cubicBezTo>
                      <a:pt x="1196456" y="248771"/>
                      <a:pt x="1195186" y="240587"/>
                      <a:pt x="1195186" y="231785"/>
                    </a:cubicBezTo>
                    <a:cubicBezTo>
                      <a:pt x="1195186" y="227770"/>
                      <a:pt x="1197726" y="223756"/>
                      <a:pt x="1196456" y="219741"/>
                    </a:cubicBezTo>
                    <a:cubicBezTo>
                      <a:pt x="1196456" y="216035"/>
                      <a:pt x="1195186" y="212175"/>
                      <a:pt x="1193916" y="208469"/>
                    </a:cubicBezTo>
                    <a:cubicBezTo>
                      <a:pt x="1188836" y="202755"/>
                      <a:pt x="1177406" y="84473"/>
                      <a:pt x="1177406" y="78760"/>
                    </a:cubicBezTo>
                    <a:cubicBezTo>
                      <a:pt x="1174866" y="73973"/>
                      <a:pt x="1172326" y="69032"/>
                      <a:pt x="1169786" y="63500"/>
                    </a:cubicBezTo>
                    <a:cubicBezTo>
                      <a:pt x="1168516" y="44450"/>
                      <a:pt x="1167246" y="43180"/>
                      <a:pt x="1153521" y="41910"/>
                    </a:cubicBezTo>
                    <a:cubicBezTo>
                      <a:pt x="1150889" y="41910"/>
                      <a:pt x="1149134" y="41910"/>
                      <a:pt x="1146502" y="40640"/>
                    </a:cubicBezTo>
                    <a:cubicBezTo>
                      <a:pt x="1124570" y="36830"/>
                      <a:pt x="1101760" y="31750"/>
                      <a:pt x="1079828" y="30480"/>
                    </a:cubicBezTo>
                    <a:cubicBezTo>
                      <a:pt x="1026314" y="26670"/>
                      <a:pt x="971922" y="25400"/>
                      <a:pt x="918407" y="22860"/>
                    </a:cubicBezTo>
                    <a:cubicBezTo>
                      <a:pt x="910511" y="22860"/>
                      <a:pt x="901739" y="22860"/>
                      <a:pt x="893843" y="22860"/>
                    </a:cubicBezTo>
                    <a:cubicBezTo>
                      <a:pt x="880684" y="22860"/>
                      <a:pt x="867524" y="22860"/>
                      <a:pt x="855242" y="22860"/>
                    </a:cubicBezTo>
                    <a:cubicBezTo>
                      <a:pt x="827169" y="22860"/>
                      <a:pt x="799096" y="22860"/>
                      <a:pt x="771900" y="24130"/>
                    </a:cubicBezTo>
                    <a:cubicBezTo>
                      <a:pt x="748213" y="25400"/>
                      <a:pt x="349046" y="29210"/>
                      <a:pt x="325360" y="29210"/>
                    </a:cubicBezTo>
                    <a:cubicBezTo>
                      <a:pt x="286759" y="29210"/>
                      <a:pt x="248158" y="26670"/>
                      <a:pt x="209557" y="33020"/>
                    </a:cubicBezTo>
                    <a:cubicBezTo>
                      <a:pt x="189380" y="36830"/>
                      <a:pt x="170079" y="36830"/>
                      <a:pt x="150779" y="38100"/>
                    </a:cubicBezTo>
                    <a:cubicBezTo>
                      <a:pt x="117442" y="41910"/>
                      <a:pt x="84105" y="45720"/>
                      <a:pt x="49530" y="50800"/>
                    </a:cubicBezTo>
                    <a:cubicBezTo>
                      <a:pt x="36830" y="50800"/>
                      <a:pt x="34290" y="53340"/>
                      <a:pt x="33020" y="64863"/>
                    </a:cubicBezTo>
                    <a:cubicBezTo>
                      <a:pt x="31750" y="67642"/>
                      <a:pt x="31750" y="70422"/>
                      <a:pt x="30480" y="73201"/>
                    </a:cubicBezTo>
                    <a:cubicBezTo>
                      <a:pt x="29210" y="77834"/>
                      <a:pt x="26670" y="82312"/>
                      <a:pt x="25400" y="86944"/>
                    </a:cubicBezTo>
                    <a:cubicBezTo>
                      <a:pt x="20320" y="91885"/>
                      <a:pt x="26670" y="212638"/>
                      <a:pt x="29210" y="217579"/>
                    </a:cubicBezTo>
                    <a:cubicBezTo>
                      <a:pt x="29210" y="222829"/>
                      <a:pt x="29210" y="228234"/>
                      <a:pt x="30480" y="233484"/>
                    </a:cubicBezTo>
                    <a:cubicBezTo>
                      <a:pt x="30480" y="237344"/>
                      <a:pt x="33020" y="241205"/>
                      <a:pt x="33020" y="245065"/>
                    </a:cubicBezTo>
                    <a:cubicBezTo>
                      <a:pt x="33020" y="249234"/>
                      <a:pt x="33020" y="253403"/>
                      <a:pt x="31750" y="259703"/>
                    </a:cubicBezTo>
                    <a:cubicBezTo>
                      <a:pt x="31750" y="263513"/>
                      <a:pt x="31750" y="266053"/>
                      <a:pt x="31750" y="269863"/>
                    </a:cubicBezTo>
                    <a:cubicBezTo>
                      <a:pt x="31750" y="280023"/>
                      <a:pt x="35560" y="283833"/>
                      <a:pt x="44450" y="283833"/>
                    </a:cubicBezTo>
                    <a:cubicBezTo>
                      <a:pt x="58664" y="283833"/>
                      <a:pt x="70946" y="285103"/>
                      <a:pt x="82350" y="285103"/>
                    </a:cubicBezTo>
                    <a:cubicBezTo>
                      <a:pt x="99019" y="285103"/>
                      <a:pt x="116565" y="282563"/>
                      <a:pt x="133233" y="285103"/>
                    </a:cubicBezTo>
                    <a:cubicBezTo>
                      <a:pt x="160429" y="288913"/>
                      <a:pt x="187625" y="291453"/>
                      <a:pt x="214821" y="290183"/>
                    </a:cubicBezTo>
                    <a:cubicBezTo>
                      <a:pt x="232367" y="288913"/>
                      <a:pt x="249035" y="291453"/>
                      <a:pt x="266581" y="291453"/>
                    </a:cubicBezTo>
                    <a:cubicBezTo>
                      <a:pt x="292023" y="291453"/>
                      <a:pt x="317464" y="290183"/>
                      <a:pt x="342905" y="291453"/>
                    </a:cubicBezTo>
                    <a:cubicBezTo>
                      <a:pt x="380629" y="292723"/>
                      <a:pt x="794709" y="282563"/>
                      <a:pt x="833310" y="285103"/>
                    </a:cubicBezTo>
                    <a:cubicBezTo>
                      <a:pt x="849978" y="286373"/>
                      <a:pt x="866647" y="287643"/>
                      <a:pt x="882438" y="287643"/>
                    </a:cubicBezTo>
                    <a:cubicBezTo>
                      <a:pt x="911389" y="290183"/>
                      <a:pt x="939462" y="286373"/>
                      <a:pt x="968412" y="290183"/>
                    </a:cubicBezTo>
                    <a:cubicBezTo>
                      <a:pt x="992099" y="292723"/>
                      <a:pt x="1015786" y="292723"/>
                      <a:pt x="1039473" y="295263"/>
                    </a:cubicBezTo>
                    <a:cubicBezTo>
                      <a:pt x="1074565" y="299073"/>
                      <a:pt x="1109656" y="301613"/>
                      <a:pt x="1144748" y="302883"/>
                    </a:cubicBezTo>
                    <a:cubicBezTo>
                      <a:pt x="1157907" y="302884"/>
                      <a:pt x="1174866" y="301613"/>
                      <a:pt x="1195186" y="301613"/>
                    </a:cubicBezTo>
                    <a:close/>
                  </a:path>
                </a:pathLst>
              </a:custGeom>
              <a:solidFill>
                <a:srgbClr val="1D1D1B"/>
              </a:solidFill>
            </p:spPr>
          </p:sp>
        </p:grpSp>
      </p:grpSp>
      <p:sp>
        <p:nvSpPr>
          <p:cNvPr name="TextBox 44" id="44"/>
          <p:cNvSpPr txBox="true"/>
          <p:nvPr/>
        </p:nvSpPr>
        <p:spPr>
          <a:xfrm rot="-74847">
            <a:off x="2528747" y="3388843"/>
            <a:ext cx="3712415" cy="845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19"/>
              </a:lnSpc>
            </a:pPr>
            <a:r>
              <a:rPr lang="en-US" sz="6999">
                <a:solidFill>
                  <a:srgbClr val="1D1D1B"/>
                </a:solidFill>
                <a:latin typeface="Pagkaki"/>
              </a:rPr>
              <a:t>CATALOGO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546004" y="3483563"/>
            <a:ext cx="7322748" cy="558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5"/>
              </a:lnSpc>
            </a:pPr>
            <a:r>
              <a:rPr lang="en-US" sz="3825">
                <a:solidFill>
                  <a:srgbClr val="1D1D1B"/>
                </a:solidFill>
                <a:latin typeface="29LT Azer"/>
              </a:rPr>
              <a:t>Paginación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546004" y="4551017"/>
            <a:ext cx="7322748" cy="558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245"/>
              </a:lnSpc>
            </a:pPr>
            <a:r>
              <a:rPr lang="en-US" sz="3825">
                <a:solidFill>
                  <a:srgbClr val="1D1D1B"/>
                </a:solidFill>
                <a:latin typeface="29LT Azer Italics"/>
              </a:rPr>
              <a:t>Visualización del Contenido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546004" y="6685923"/>
            <a:ext cx="7322748" cy="558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245"/>
              </a:lnSpc>
            </a:pPr>
            <a:r>
              <a:rPr lang="en-US" sz="3825">
                <a:solidFill>
                  <a:srgbClr val="1D1D1B"/>
                </a:solidFill>
                <a:latin typeface="29LT Azer Italics"/>
              </a:rPr>
              <a:t>Login de Administrador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546004" y="5618470"/>
            <a:ext cx="7322748" cy="558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245"/>
              </a:lnSpc>
            </a:pPr>
            <a:r>
              <a:rPr lang="en-US" sz="3825">
                <a:solidFill>
                  <a:srgbClr val="1D1D1B"/>
                </a:solidFill>
                <a:latin typeface="29LT Azer Italics"/>
              </a:rPr>
              <a:t>Filtrado de Busqueda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8546004" y="7753377"/>
            <a:ext cx="7322748" cy="558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245"/>
              </a:lnSpc>
            </a:pPr>
            <a:r>
              <a:rPr lang="en-US" sz="3825">
                <a:solidFill>
                  <a:srgbClr val="1D1D1B"/>
                </a:solidFill>
                <a:latin typeface="29LT Azer"/>
              </a:rPr>
              <a:t>Panel de Control - CRUD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553532" y="1868030"/>
            <a:ext cx="15266278" cy="8213113"/>
            <a:chOff x="0" y="0"/>
            <a:chExt cx="20355037" cy="1095081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08597"/>
              <a:ext cx="20121033" cy="10561574"/>
              <a:chOff x="0" y="0"/>
              <a:chExt cx="4931626" cy="258862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8766">
                    <a:moveTo>
                      <a:pt x="4908766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2425"/>
                      <a:pt x="4910036" y="157575"/>
                      <a:pt x="4912576" y="210754"/>
                    </a:cubicBezTo>
                    <a:cubicBezTo>
                      <a:pt x="4912576" y="287569"/>
                      <a:pt x="4925276" y="1802208"/>
                      <a:pt x="4931626" y="1879023"/>
                    </a:cubicBezTo>
                    <a:cubicBezTo>
                      <a:pt x="4937976" y="1995230"/>
                      <a:pt x="4934166" y="2113407"/>
                      <a:pt x="4934166" y="2229615"/>
                    </a:cubicBezTo>
                    <a:cubicBezTo>
                      <a:pt x="4934166" y="2332035"/>
                      <a:pt x="4935436" y="2426577"/>
                      <a:pt x="4936706" y="2526391"/>
                    </a:cubicBezTo>
                    <a:cubicBezTo>
                      <a:pt x="4936706" y="2547981"/>
                      <a:pt x="4936706" y="2561951"/>
                      <a:pt x="4936706" y="2586081"/>
                    </a:cubicBezTo>
                    <a:cubicBezTo>
                      <a:pt x="4913846" y="2586081"/>
                      <a:pt x="4893526" y="2587351"/>
                      <a:pt x="4862750" y="2586081"/>
                    </a:cubicBezTo>
                    <a:cubicBezTo>
                      <a:pt x="4614034" y="2581001"/>
                      <a:pt x="4361491" y="2587351"/>
                      <a:pt x="4112774" y="2582271"/>
                    </a:cubicBezTo>
                    <a:cubicBezTo>
                      <a:pt x="3963543" y="2578461"/>
                      <a:pt x="3818140" y="2581001"/>
                      <a:pt x="3668910" y="2578461"/>
                    </a:cubicBezTo>
                    <a:cubicBezTo>
                      <a:pt x="3600034" y="2577191"/>
                      <a:pt x="3531159" y="2575921"/>
                      <a:pt x="3462283" y="2574651"/>
                    </a:cubicBezTo>
                    <a:cubicBezTo>
                      <a:pt x="3420193" y="2574651"/>
                      <a:pt x="3381929" y="2575921"/>
                      <a:pt x="3339838" y="2575921"/>
                    </a:cubicBezTo>
                    <a:cubicBezTo>
                      <a:pt x="3232699" y="2574651"/>
                      <a:pt x="2938065" y="2575921"/>
                      <a:pt x="2830926" y="2574651"/>
                    </a:cubicBezTo>
                    <a:cubicBezTo>
                      <a:pt x="2754397" y="2573381"/>
                      <a:pt x="1223832" y="2582271"/>
                      <a:pt x="1147304" y="2581001"/>
                    </a:cubicBezTo>
                    <a:cubicBezTo>
                      <a:pt x="1128172" y="2581001"/>
                      <a:pt x="1105214" y="2582271"/>
                      <a:pt x="1086082" y="2582271"/>
                    </a:cubicBezTo>
                    <a:cubicBezTo>
                      <a:pt x="1040165" y="2582271"/>
                      <a:pt x="998074" y="2583541"/>
                      <a:pt x="952157" y="2583541"/>
                    </a:cubicBezTo>
                    <a:cubicBezTo>
                      <a:pt x="837365" y="2583541"/>
                      <a:pt x="726399" y="2582271"/>
                      <a:pt x="611607" y="2581001"/>
                    </a:cubicBezTo>
                    <a:cubicBezTo>
                      <a:pt x="542731" y="2579731"/>
                      <a:pt x="473856" y="2578461"/>
                      <a:pt x="408807" y="2577191"/>
                    </a:cubicBezTo>
                    <a:cubicBezTo>
                      <a:pt x="286362" y="2575921"/>
                      <a:pt x="163916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569571"/>
                    </a:moveTo>
                    <a:cubicBezTo>
                      <a:pt x="4915116" y="2553061"/>
                      <a:pt x="4916386" y="2540361"/>
                      <a:pt x="4916386" y="2527661"/>
                    </a:cubicBezTo>
                    <a:cubicBezTo>
                      <a:pt x="4915116" y="2416729"/>
                      <a:pt x="4913846" y="2312339"/>
                      <a:pt x="4913846" y="2200071"/>
                    </a:cubicBezTo>
                    <a:cubicBezTo>
                      <a:pt x="4913846" y="2148861"/>
                      <a:pt x="4916386" y="2097650"/>
                      <a:pt x="4915116" y="2046440"/>
                    </a:cubicBezTo>
                    <a:cubicBezTo>
                      <a:pt x="4915116" y="1999169"/>
                      <a:pt x="4913846" y="1949929"/>
                      <a:pt x="4912576" y="1902658"/>
                    </a:cubicBezTo>
                    <a:cubicBezTo>
                      <a:pt x="4907496" y="1829782"/>
                      <a:pt x="4896066" y="321053"/>
                      <a:pt x="4896066" y="248177"/>
                    </a:cubicBezTo>
                    <a:cubicBezTo>
                      <a:pt x="4893526" y="187119"/>
                      <a:pt x="4890986" y="124091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909" y="2551791"/>
                      <a:pt x="129479" y="2553061"/>
                      <a:pt x="179222" y="2553061"/>
                    </a:cubicBezTo>
                    <a:cubicBezTo>
                      <a:pt x="251924" y="2553061"/>
                      <a:pt x="328452" y="2550521"/>
                      <a:pt x="401154" y="2553061"/>
                    </a:cubicBezTo>
                    <a:cubicBezTo>
                      <a:pt x="519773" y="2556871"/>
                      <a:pt x="638391" y="2559411"/>
                      <a:pt x="757010" y="2558141"/>
                    </a:cubicBezTo>
                    <a:cubicBezTo>
                      <a:pt x="833539" y="2556871"/>
                      <a:pt x="906240" y="2559411"/>
                      <a:pt x="982769" y="2559411"/>
                    </a:cubicBezTo>
                    <a:cubicBezTo>
                      <a:pt x="1093735" y="2559411"/>
                      <a:pt x="1204700" y="2558141"/>
                      <a:pt x="1315666" y="2559411"/>
                    </a:cubicBezTo>
                    <a:cubicBezTo>
                      <a:pt x="1480202" y="2560681"/>
                      <a:pt x="3286269" y="2550521"/>
                      <a:pt x="3454631" y="2553061"/>
                    </a:cubicBezTo>
                    <a:cubicBezTo>
                      <a:pt x="3527333" y="2554331"/>
                      <a:pt x="3600034" y="2555601"/>
                      <a:pt x="3668910" y="2555601"/>
                    </a:cubicBezTo>
                    <a:cubicBezTo>
                      <a:pt x="3795181" y="2558141"/>
                      <a:pt x="3917627" y="2554331"/>
                      <a:pt x="4043898" y="2558141"/>
                    </a:cubicBezTo>
                    <a:cubicBezTo>
                      <a:pt x="4147211" y="2560681"/>
                      <a:pt x="4250524" y="2560681"/>
                      <a:pt x="4353838" y="2563221"/>
                    </a:cubicBezTo>
                    <a:cubicBezTo>
                      <a:pt x="4506894" y="2567031"/>
                      <a:pt x="4659951" y="2569571"/>
                      <a:pt x="4813007" y="2570841"/>
                    </a:cubicBezTo>
                    <a:cubicBezTo>
                      <a:pt x="4870403" y="2570841"/>
                      <a:pt x="4893526" y="2569571"/>
                      <a:pt x="4913846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66967">
              <a:off x="168462" y="194622"/>
              <a:ext cx="20085616" cy="10561574"/>
              <a:chOff x="0" y="0"/>
              <a:chExt cx="4922945" cy="258862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77119">
            <a:off x="1586180" y="-869024"/>
            <a:ext cx="15490205" cy="3084621"/>
            <a:chOff x="0" y="0"/>
            <a:chExt cx="20653607" cy="411282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67885" y="135273"/>
              <a:ext cx="20385722" cy="3256521"/>
              <a:chOff x="0" y="0"/>
              <a:chExt cx="4996500" cy="79816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4973640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4973640">
                    <a:moveTo>
                      <a:pt x="4973640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478148" y="0"/>
                    </a:lnTo>
                    <a:lnTo>
                      <a:pt x="4954590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500285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002850">
                    <a:moveTo>
                      <a:pt x="4968560" y="21590"/>
                    </a:moveTo>
                    <a:cubicBezTo>
                      <a:pt x="4969831" y="34290"/>
                      <a:pt x="4969831" y="44450"/>
                      <a:pt x="4971100" y="54610"/>
                    </a:cubicBezTo>
                    <a:cubicBezTo>
                      <a:pt x="4973640" y="74722"/>
                      <a:pt x="4974910" y="89746"/>
                      <a:pt x="4977450" y="104234"/>
                    </a:cubicBezTo>
                    <a:cubicBezTo>
                      <a:pt x="4977450" y="125162"/>
                      <a:pt x="4990150" y="537803"/>
                      <a:pt x="4996500" y="558730"/>
                    </a:cubicBezTo>
                    <a:cubicBezTo>
                      <a:pt x="5002850" y="590389"/>
                      <a:pt x="4999040" y="622584"/>
                      <a:pt x="4999040" y="654244"/>
                    </a:cubicBezTo>
                    <a:cubicBezTo>
                      <a:pt x="4999040" y="682146"/>
                      <a:pt x="5000310" y="707903"/>
                      <a:pt x="5001581" y="735937"/>
                    </a:cubicBezTo>
                    <a:cubicBezTo>
                      <a:pt x="5001581" y="757527"/>
                      <a:pt x="5001581" y="771497"/>
                      <a:pt x="5001581" y="795627"/>
                    </a:cubicBezTo>
                    <a:cubicBezTo>
                      <a:pt x="4978720" y="795627"/>
                      <a:pt x="4958400" y="796897"/>
                      <a:pt x="4927415" y="795627"/>
                    </a:cubicBezTo>
                    <a:cubicBezTo>
                      <a:pt x="4675354" y="790547"/>
                      <a:pt x="4419415" y="796897"/>
                      <a:pt x="4167354" y="791817"/>
                    </a:cubicBezTo>
                    <a:cubicBezTo>
                      <a:pt x="4016117" y="788007"/>
                      <a:pt x="3868758" y="790547"/>
                      <a:pt x="3717522" y="788007"/>
                    </a:cubicBezTo>
                    <a:cubicBezTo>
                      <a:pt x="3647720" y="786737"/>
                      <a:pt x="3577919" y="785467"/>
                      <a:pt x="3508117" y="784197"/>
                    </a:cubicBezTo>
                    <a:cubicBezTo>
                      <a:pt x="3465461" y="784197"/>
                      <a:pt x="3426682" y="785467"/>
                      <a:pt x="3384026" y="785467"/>
                    </a:cubicBezTo>
                    <a:cubicBezTo>
                      <a:pt x="3275446" y="784197"/>
                      <a:pt x="2976850" y="785467"/>
                      <a:pt x="2868270" y="784197"/>
                    </a:cubicBezTo>
                    <a:cubicBezTo>
                      <a:pt x="2790713" y="782927"/>
                      <a:pt x="1239568" y="791817"/>
                      <a:pt x="1162011" y="790547"/>
                    </a:cubicBezTo>
                    <a:cubicBezTo>
                      <a:pt x="1142622" y="790547"/>
                      <a:pt x="1119354" y="791817"/>
                      <a:pt x="1099965" y="791817"/>
                    </a:cubicBezTo>
                    <a:cubicBezTo>
                      <a:pt x="1053431" y="791817"/>
                      <a:pt x="1010774" y="793087"/>
                      <a:pt x="964240" y="793087"/>
                    </a:cubicBezTo>
                    <a:cubicBezTo>
                      <a:pt x="847904" y="793087"/>
                      <a:pt x="735446" y="791817"/>
                      <a:pt x="619110" y="790547"/>
                    </a:cubicBezTo>
                    <a:cubicBezTo>
                      <a:pt x="549309" y="789277"/>
                      <a:pt x="479507" y="788007"/>
                      <a:pt x="413584" y="786737"/>
                    </a:cubicBezTo>
                    <a:cubicBezTo>
                      <a:pt x="289492" y="785467"/>
                      <a:pt x="165401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54" y="30480"/>
                      <a:pt x="130500" y="29210"/>
                    </a:cubicBezTo>
                    <a:cubicBezTo>
                      <a:pt x="235202" y="25400"/>
                      <a:pt x="339904" y="22860"/>
                      <a:pt x="448484" y="20320"/>
                    </a:cubicBezTo>
                    <a:cubicBezTo>
                      <a:pt x="522164" y="17780"/>
                      <a:pt x="595843" y="16510"/>
                      <a:pt x="665645" y="13970"/>
                    </a:cubicBezTo>
                    <a:cubicBezTo>
                      <a:pt x="735446" y="11430"/>
                      <a:pt x="809126" y="8890"/>
                      <a:pt x="878927" y="8890"/>
                    </a:cubicBezTo>
                    <a:cubicBezTo>
                      <a:pt x="956484" y="7620"/>
                      <a:pt x="1034041" y="10160"/>
                      <a:pt x="1111599" y="8890"/>
                    </a:cubicBezTo>
                    <a:cubicBezTo>
                      <a:pt x="1208545" y="8890"/>
                      <a:pt x="2965216" y="6350"/>
                      <a:pt x="3062163" y="5080"/>
                    </a:cubicBezTo>
                    <a:cubicBezTo>
                      <a:pt x="3155232" y="3810"/>
                      <a:pt x="3248301" y="2540"/>
                      <a:pt x="3345247" y="2540"/>
                    </a:cubicBezTo>
                    <a:cubicBezTo>
                      <a:pt x="3504239" y="1270"/>
                      <a:pt x="3659354" y="0"/>
                      <a:pt x="3818346" y="0"/>
                    </a:cubicBezTo>
                    <a:cubicBezTo>
                      <a:pt x="3884270" y="0"/>
                      <a:pt x="3954071" y="2540"/>
                      <a:pt x="4019995" y="2540"/>
                    </a:cubicBezTo>
                    <a:cubicBezTo>
                      <a:pt x="4202255" y="3810"/>
                      <a:pt x="4388392" y="5080"/>
                      <a:pt x="4570651" y="7620"/>
                    </a:cubicBezTo>
                    <a:cubicBezTo>
                      <a:pt x="4667598" y="8890"/>
                      <a:pt x="4764544" y="12700"/>
                      <a:pt x="4861491" y="16510"/>
                    </a:cubicBezTo>
                    <a:cubicBezTo>
                      <a:pt x="4884758" y="16510"/>
                      <a:pt x="4908025" y="16510"/>
                      <a:pt x="4927415" y="16510"/>
                    </a:cubicBezTo>
                    <a:cubicBezTo>
                      <a:pt x="4949510" y="17780"/>
                      <a:pt x="4958400" y="20320"/>
                      <a:pt x="4968560" y="21590"/>
                    </a:cubicBezTo>
                    <a:close/>
                    <a:moveTo>
                      <a:pt x="4978720" y="779117"/>
                    </a:moveTo>
                    <a:cubicBezTo>
                      <a:pt x="4979990" y="762607"/>
                      <a:pt x="4981260" y="749907"/>
                      <a:pt x="4981260" y="737207"/>
                    </a:cubicBezTo>
                    <a:cubicBezTo>
                      <a:pt x="4979990" y="705220"/>
                      <a:pt x="4978720" y="676781"/>
                      <a:pt x="4978720" y="646195"/>
                    </a:cubicBezTo>
                    <a:cubicBezTo>
                      <a:pt x="4978720" y="632243"/>
                      <a:pt x="4981260" y="618292"/>
                      <a:pt x="4979990" y="604340"/>
                    </a:cubicBezTo>
                    <a:cubicBezTo>
                      <a:pt x="4979990" y="591462"/>
                      <a:pt x="4978720" y="578047"/>
                      <a:pt x="4977451" y="565169"/>
                    </a:cubicBezTo>
                    <a:cubicBezTo>
                      <a:pt x="4972370" y="545315"/>
                      <a:pt x="4960940" y="134284"/>
                      <a:pt x="4960940" y="114430"/>
                    </a:cubicBezTo>
                    <a:cubicBezTo>
                      <a:pt x="4958401" y="97795"/>
                      <a:pt x="4955860" y="80624"/>
                      <a:pt x="4953320" y="63500"/>
                    </a:cubicBezTo>
                    <a:cubicBezTo>
                      <a:pt x="4952051" y="44450"/>
                      <a:pt x="4950781" y="43180"/>
                      <a:pt x="4915781" y="41910"/>
                    </a:cubicBezTo>
                    <a:cubicBezTo>
                      <a:pt x="4904147" y="41910"/>
                      <a:pt x="4896392" y="41910"/>
                      <a:pt x="4884758" y="40640"/>
                    </a:cubicBezTo>
                    <a:cubicBezTo>
                      <a:pt x="4787812" y="36830"/>
                      <a:pt x="4686987" y="31750"/>
                      <a:pt x="4590041" y="30480"/>
                    </a:cubicBezTo>
                    <a:cubicBezTo>
                      <a:pt x="4353491" y="26670"/>
                      <a:pt x="4113064" y="25400"/>
                      <a:pt x="3876514" y="22860"/>
                    </a:cubicBezTo>
                    <a:cubicBezTo>
                      <a:pt x="3841613" y="22860"/>
                      <a:pt x="3802835" y="22860"/>
                      <a:pt x="3767934" y="22860"/>
                    </a:cubicBezTo>
                    <a:cubicBezTo>
                      <a:pt x="3709766" y="22860"/>
                      <a:pt x="3651598" y="22860"/>
                      <a:pt x="3597308" y="22860"/>
                    </a:cubicBezTo>
                    <a:cubicBezTo>
                      <a:pt x="3473216" y="22860"/>
                      <a:pt x="3349125" y="22860"/>
                      <a:pt x="3228911" y="24130"/>
                    </a:cubicBezTo>
                    <a:cubicBezTo>
                      <a:pt x="3124209" y="25400"/>
                      <a:pt x="1359782" y="29210"/>
                      <a:pt x="1255080" y="29210"/>
                    </a:cubicBezTo>
                    <a:cubicBezTo>
                      <a:pt x="1084454" y="29210"/>
                      <a:pt x="913828" y="26670"/>
                      <a:pt x="743202" y="33020"/>
                    </a:cubicBezTo>
                    <a:cubicBezTo>
                      <a:pt x="654011" y="36830"/>
                      <a:pt x="568698" y="36830"/>
                      <a:pt x="483385" y="38100"/>
                    </a:cubicBezTo>
                    <a:cubicBezTo>
                      <a:pt x="336026" y="41910"/>
                      <a:pt x="18866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210" y="761337"/>
                      <a:pt x="130500" y="762607"/>
                      <a:pt x="180912" y="762607"/>
                    </a:cubicBezTo>
                    <a:cubicBezTo>
                      <a:pt x="254591" y="762607"/>
                      <a:pt x="332149" y="760067"/>
                      <a:pt x="405828" y="762607"/>
                    </a:cubicBezTo>
                    <a:cubicBezTo>
                      <a:pt x="526042" y="766417"/>
                      <a:pt x="646255" y="768957"/>
                      <a:pt x="766469" y="767687"/>
                    </a:cubicBezTo>
                    <a:cubicBezTo>
                      <a:pt x="844026" y="766417"/>
                      <a:pt x="917706" y="768957"/>
                      <a:pt x="995263" y="768957"/>
                    </a:cubicBezTo>
                    <a:cubicBezTo>
                      <a:pt x="1107721" y="768957"/>
                      <a:pt x="1220179" y="767687"/>
                      <a:pt x="1332637" y="768957"/>
                    </a:cubicBezTo>
                    <a:cubicBezTo>
                      <a:pt x="1499385" y="770227"/>
                      <a:pt x="3329736" y="760067"/>
                      <a:pt x="3500362" y="762607"/>
                    </a:cubicBezTo>
                    <a:cubicBezTo>
                      <a:pt x="3574041" y="763877"/>
                      <a:pt x="3647720" y="765147"/>
                      <a:pt x="3717522" y="765147"/>
                    </a:cubicBezTo>
                    <a:cubicBezTo>
                      <a:pt x="3845491" y="767687"/>
                      <a:pt x="3969583" y="763877"/>
                      <a:pt x="4097552" y="767687"/>
                    </a:cubicBezTo>
                    <a:cubicBezTo>
                      <a:pt x="4202255" y="770227"/>
                      <a:pt x="4306957" y="770227"/>
                      <a:pt x="4411659" y="772767"/>
                    </a:cubicBezTo>
                    <a:cubicBezTo>
                      <a:pt x="4566773" y="776577"/>
                      <a:pt x="4721888" y="779117"/>
                      <a:pt x="4877002" y="780387"/>
                    </a:cubicBezTo>
                    <a:cubicBezTo>
                      <a:pt x="4935170" y="780387"/>
                      <a:pt x="4958400" y="779117"/>
                      <a:pt x="497872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10705816">
              <a:off x="276104" y="841969"/>
              <a:ext cx="20085616" cy="2825146"/>
              <a:chOff x="0" y="0"/>
              <a:chExt cx="4922945" cy="69243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00085" cy="664498"/>
              </a:xfrm>
              <a:custGeom>
                <a:avLst/>
                <a:gdLst/>
                <a:ahLst/>
                <a:cxnLst/>
                <a:rect r="r" b="b" t="t" l="l"/>
                <a:pathLst>
                  <a:path h="664498" w="4900085">
                    <a:moveTo>
                      <a:pt x="4900085" y="664498"/>
                    </a:moveTo>
                    <a:lnTo>
                      <a:pt x="0" y="656878"/>
                    </a:lnTo>
                    <a:lnTo>
                      <a:pt x="0" y="243692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4929295" cy="691168"/>
              </a:xfrm>
              <a:custGeom>
                <a:avLst/>
                <a:gdLst/>
                <a:ahLst/>
                <a:cxnLst/>
                <a:rect r="r" b="b" t="t" l="l"/>
                <a:pathLst>
                  <a:path h="691168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086"/>
                      <a:pt x="4901355" y="85741"/>
                      <a:pt x="4903895" y="97944"/>
                    </a:cubicBezTo>
                    <a:cubicBezTo>
                      <a:pt x="4903895" y="115571"/>
                      <a:pt x="4916595" y="463138"/>
                      <a:pt x="4922945" y="480765"/>
                    </a:cubicBezTo>
                    <a:cubicBezTo>
                      <a:pt x="4929295" y="507431"/>
                      <a:pt x="4925485" y="534549"/>
                      <a:pt x="4925485" y="561216"/>
                    </a:cubicBezTo>
                    <a:cubicBezTo>
                      <a:pt x="4925485" y="584718"/>
                      <a:pt x="4926755" y="606413"/>
                      <a:pt x="4928025" y="630208"/>
                    </a:cubicBezTo>
                    <a:cubicBezTo>
                      <a:pt x="4928025" y="651798"/>
                      <a:pt x="4928025" y="665768"/>
                      <a:pt x="4928025" y="689898"/>
                    </a:cubicBezTo>
                    <a:cubicBezTo>
                      <a:pt x="4905165" y="689898"/>
                      <a:pt x="4884845" y="691168"/>
                      <a:pt x="4854098" y="689898"/>
                    </a:cubicBezTo>
                    <a:cubicBezTo>
                      <a:pt x="4605829" y="684818"/>
                      <a:pt x="4353740" y="691168"/>
                      <a:pt x="4105470" y="686088"/>
                    </a:cubicBezTo>
                    <a:cubicBezTo>
                      <a:pt x="3956509" y="682278"/>
                      <a:pt x="3811367" y="684818"/>
                      <a:pt x="3662405" y="682278"/>
                    </a:cubicBezTo>
                    <a:cubicBezTo>
                      <a:pt x="3593654" y="681008"/>
                      <a:pt x="3524902" y="679738"/>
                      <a:pt x="3456151" y="678468"/>
                    </a:cubicBezTo>
                    <a:cubicBezTo>
                      <a:pt x="3414136" y="678468"/>
                      <a:pt x="3375941" y="679738"/>
                      <a:pt x="3333926" y="679738"/>
                    </a:cubicBezTo>
                    <a:cubicBezTo>
                      <a:pt x="3226979" y="678468"/>
                      <a:pt x="2932875" y="679738"/>
                      <a:pt x="2825929" y="678468"/>
                    </a:cubicBezTo>
                    <a:cubicBezTo>
                      <a:pt x="2749538" y="677198"/>
                      <a:pt x="1221727" y="686088"/>
                      <a:pt x="1145336" y="684818"/>
                    </a:cubicBezTo>
                    <a:cubicBezTo>
                      <a:pt x="1126239" y="684818"/>
                      <a:pt x="1103322" y="686088"/>
                      <a:pt x="1084224" y="686088"/>
                    </a:cubicBezTo>
                    <a:cubicBezTo>
                      <a:pt x="1038390" y="686088"/>
                      <a:pt x="996375" y="687358"/>
                      <a:pt x="950540" y="687358"/>
                    </a:cubicBezTo>
                    <a:cubicBezTo>
                      <a:pt x="835955" y="687358"/>
                      <a:pt x="725188" y="686088"/>
                      <a:pt x="610602" y="684818"/>
                    </a:cubicBezTo>
                    <a:cubicBezTo>
                      <a:pt x="541851" y="683548"/>
                      <a:pt x="473099" y="682278"/>
                      <a:pt x="408168" y="681008"/>
                    </a:cubicBezTo>
                    <a:cubicBezTo>
                      <a:pt x="285943" y="679738"/>
                      <a:pt x="163718" y="678468"/>
                      <a:pt x="48260" y="678468"/>
                    </a:cubicBezTo>
                    <a:cubicBezTo>
                      <a:pt x="38100" y="678468"/>
                      <a:pt x="29210" y="678468"/>
                      <a:pt x="19050" y="677198"/>
                    </a:cubicBezTo>
                    <a:cubicBezTo>
                      <a:pt x="10160" y="675928"/>
                      <a:pt x="5080" y="669578"/>
                      <a:pt x="7620" y="660688"/>
                    </a:cubicBezTo>
                    <a:cubicBezTo>
                      <a:pt x="16510" y="629011"/>
                      <a:pt x="12700" y="617712"/>
                      <a:pt x="11430" y="605961"/>
                    </a:cubicBezTo>
                    <a:cubicBezTo>
                      <a:pt x="10160" y="582006"/>
                      <a:pt x="6350" y="558504"/>
                      <a:pt x="7620" y="534549"/>
                    </a:cubicBezTo>
                    <a:cubicBezTo>
                      <a:pt x="5080" y="504719"/>
                      <a:pt x="0" y="135458"/>
                      <a:pt x="7620" y="105176"/>
                    </a:cubicBezTo>
                    <a:cubicBezTo>
                      <a:pt x="8890" y="99300"/>
                      <a:pt x="7620" y="92972"/>
                      <a:pt x="8890" y="87097"/>
                    </a:cubicBezTo>
                    <a:cubicBezTo>
                      <a:pt x="10160" y="77605"/>
                      <a:pt x="12700" y="6721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673388"/>
                    </a:moveTo>
                    <a:cubicBezTo>
                      <a:pt x="4906435" y="656878"/>
                      <a:pt x="4907705" y="644178"/>
                      <a:pt x="4907705" y="631478"/>
                    </a:cubicBezTo>
                    <a:cubicBezTo>
                      <a:pt x="4906435" y="604153"/>
                      <a:pt x="4905165" y="580198"/>
                      <a:pt x="4905165" y="554436"/>
                    </a:cubicBezTo>
                    <a:cubicBezTo>
                      <a:pt x="4905165" y="542685"/>
                      <a:pt x="4907705" y="530933"/>
                      <a:pt x="4906435" y="519182"/>
                    </a:cubicBezTo>
                    <a:cubicBezTo>
                      <a:pt x="4906435" y="508335"/>
                      <a:pt x="4905165" y="497036"/>
                      <a:pt x="4903895" y="486188"/>
                    </a:cubicBezTo>
                    <a:cubicBezTo>
                      <a:pt x="4898815" y="469465"/>
                      <a:pt x="4887385" y="123255"/>
                      <a:pt x="4887385" y="106532"/>
                    </a:cubicBezTo>
                    <a:cubicBezTo>
                      <a:pt x="4884845" y="92521"/>
                      <a:pt x="4882305" y="78057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854"/>
                    </a:cubicBezTo>
                    <a:cubicBezTo>
                      <a:pt x="31750" y="73990"/>
                      <a:pt x="31750" y="82125"/>
                      <a:pt x="30480" y="90261"/>
                    </a:cubicBezTo>
                    <a:cubicBezTo>
                      <a:pt x="29210" y="103820"/>
                      <a:pt x="26670" y="116927"/>
                      <a:pt x="25400" y="130486"/>
                    </a:cubicBezTo>
                    <a:cubicBezTo>
                      <a:pt x="20320" y="144949"/>
                      <a:pt x="26670" y="498391"/>
                      <a:pt x="29210" y="512855"/>
                    </a:cubicBezTo>
                    <a:cubicBezTo>
                      <a:pt x="29210" y="528222"/>
                      <a:pt x="29210" y="544041"/>
                      <a:pt x="30480" y="559408"/>
                    </a:cubicBezTo>
                    <a:cubicBezTo>
                      <a:pt x="30480" y="570707"/>
                      <a:pt x="33020" y="582006"/>
                      <a:pt x="33020" y="593306"/>
                    </a:cubicBezTo>
                    <a:cubicBezTo>
                      <a:pt x="33020" y="605509"/>
                      <a:pt x="33020" y="617712"/>
                      <a:pt x="31750" y="631478"/>
                    </a:cubicBezTo>
                    <a:cubicBezTo>
                      <a:pt x="31750" y="635288"/>
                      <a:pt x="31750" y="637828"/>
                      <a:pt x="31750" y="641638"/>
                    </a:cubicBezTo>
                    <a:cubicBezTo>
                      <a:pt x="31750" y="651798"/>
                      <a:pt x="35560" y="655608"/>
                      <a:pt x="44450" y="655608"/>
                    </a:cubicBezTo>
                    <a:cubicBezTo>
                      <a:pt x="75869" y="655608"/>
                      <a:pt x="129342" y="656878"/>
                      <a:pt x="178996" y="656878"/>
                    </a:cubicBezTo>
                    <a:cubicBezTo>
                      <a:pt x="251567" y="656878"/>
                      <a:pt x="327957" y="654338"/>
                      <a:pt x="400528" y="656878"/>
                    </a:cubicBezTo>
                    <a:cubicBezTo>
                      <a:pt x="518934" y="660688"/>
                      <a:pt x="637339" y="663228"/>
                      <a:pt x="755745" y="661958"/>
                    </a:cubicBezTo>
                    <a:cubicBezTo>
                      <a:pt x="832135" y="660688"/>
                      <a:pt x="904706" y="663228"/>
                      <a:pt x="981097" y="663228"/>
                    </a:cubicBezTo>
                    <a:cubicBezTo>
                      <a:pt x="1091863" y="663228"/>
                      <a:pt x="1202629" y="661958"/>
                      <a:pt x="1313396" y="663228"/>
                    </a:cubicBezTo>
                    <a:cubicBezTo>
                      <a:pt x="1477635" y="664498"/>
                      <a:pt x="3280453" y="654338"/>
                      <a:pt x="3448512" y="656878"/>
                    </a:cubicBezTo>
                    <a:cubicBezTo>
                      <a:pt x="3521083" y="658148"/>
                      <a:pt x="3593654" y="659418"/>
                      <a:pt x="3662405" y="659418"/>
                    </a:cubicBezTo>
                    <a:cubicBezTo>
                      <a:pt x="3788450" y="661958"/>
                      <a:pt x="3910675" y="658148"/>
                      <a:pt x="4036719" y="661958"/>
                    </a:cubicBezTo>
                    <a:cubicBezTo>
                      <a:pt x="4139846" y="664498"/>
                      <a:pt x="4242974" y="664498"/>
                      <a:pt x="4346101" y="667038"/>
                    </a:cubicBezTo>
                    <a:cubicBezTo>
                      <a:pt x="4498882" y="670848"/>
                      <a:pt x="4651663" y="673388"/>
                      <a:pt x="4804444" y="674658"/>
                    </a:cubicBezTo>
                    <a:cubicBezTo>
                      <a:pt x="4861737" y="674658"/>
                      <a:pt x="4884845" y="673388"/>
                      <a:pt x="4905165" y="67338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103027">
              <a:off x="48117" y="300144"/>
              <a:ext cx="20085616" cy="3512539"/>
              <a:chOff x="0" y="0"/>
              <a:chExt cx="4922945" cy="860916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5220" t="0" r="0" b="4746"/>
          <a:stretch>
            <a:fillRect/>
          </a:stretch>
        </p:blipFill>
        <p:spPr>
          <a:xfrm flipH="false" flipV="false" rot="10647862">
            <a:off x="469736" y="4271707"/>
            <a:ext cx="1336596" cy="1335843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1614722" y="1387847"/>
            <a:ext cx="15137959" cy="1328011"/>
            <a:chOff x="0" y="0"/>
            <a:chExt cx="20183945" cy="1770681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19060">
            <a:off x="15778147" y="5813391"/>
            <a:ext cx="514267" cy="4794014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37239"/>
          <a:stretch>
            <a:fillRect/>
          </a:stretch>
        </p:blipFill>
        <p:spPr>
          <a:xfrm flipH="false" flipV="false" rot="-5274223">
            <a:off x="723542" y="2960508"/>
            <a:ext cx="550293" cy="1172549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31176" y="3618230"/>
            <a:ext cx="2104458" cy="1638847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3621889" y="4446951"/>
            <a:ext cx="11044221" cy="227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99"/>
              </a:lnSpc>
            </a:pPr>
            <a:r>
              <a:rPr lang="en-US" sz="9999">
                <a:solidFill>
                  <a:srgbClr val="1D1D1B"/>
                </a:solidFill>
                <a:latin typeface="Pagkaki"/>
              </a:rPr>
              <a:t>PRESENTACIÓN DE IMAGENES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20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9731" r="1101" b="0"/>
          <a:stretch>
            <a:fillRect/>
          </a:stretch>
        </p:blipFill>
        <p:spPr>
          <a:xfrm flipH="false" flipV="false" rot="0">
            <a:off x="0" y="0"/>
            <a:ext cx="18288000" cy="897204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86789" r="1247" b="0"/>
          <a:stretch>
            <a:fillRect/>
          </a:stretch>
        </p:blipFill>
        <p:spPr>
          <a:xfrm flipH="false" flipV="false" rot="0">
            <a:off x="0" y="8972045"/>
            <a:ext cx="18288000" cy="131495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939855" y="52917"/>
            <a:ext cx="225831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Input - Text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74319" y="9058275"/>
            <a:ext cx="215279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Paginación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3240" y="52917"/>
            <a:ext cx="142413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Header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6854" y="4200273"/>
            <a:ext cx="97690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Body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51930" y="9772650"/>
            <a:ext cx="128051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Footer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53374" y="1180952"/>
            <a:ext cx="63624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Div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53374" y="5411279"/>
            <a:ext cx="63624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Div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53586" y="6703461"/>
            <a:ext cx="74458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Img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53586" y="2475866"/>
            <a:ext cx="74458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Img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478325" y="5411279"/>
            <a:ext cx="51524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H2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78325" y="1180952"/>
            <a:ext cx="51524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H2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54611" y="9772650"/>
            <a:ext cx="24080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034208" y="52917"/>
            <a:ext cx="236740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Iconos - SVG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66850" y="4200273"/>
            <a:ext cx="23738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48160" y="8457695"/>
            <a:ext cx="23738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20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928010"/>
            <a:ext cx="18288000" cy="817457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277756" y="4049238"/>
            <a:ext cx="225831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Input - Text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77756" y="5242097"/>
            <a:ext cx="328017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Input - Password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84452" y="6552427"/>
            <a:ext cx="205799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Extra Bold"/>
              </a:rPr>
              <a:t>Input - btn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20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31189" y="0"/>
            <a:ext cx="13825623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385066" y="-596593"/>
            <a:ext cx="15841734" cy="3006155"/>
            <a:chOff x="0" y="0"/>
            <a:chExt cx="21122312" cy="4008207"/>
          </a:xfrm>
        </p:grpSpPr>
        <p:grpSp>
          <p:nvGrpSpPr>
            <p:cNvPr name="Group 4" id="4"/>
            <p:cNvGrpSpPr/>
            <p:nvPr/>
          </p:nvGrpSpPr>
          <p:grpSpPr>
            <a:xfrm rot="-40404">
              <a:off x="562892" y="601301"/>
              <a:ext cx="20541728" cy="3131513"/>
              <a:chOff x="0" y="0"/>
              <a:chExt cx="5034737" cy="767528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5011877" cy="739588"/>
              </a:xfrm>
              <a:custGeom>
                <a:avLst/>
                <a:gdLst/>
                <a:ahLst/>
                <a:cxnLst/>
                <a:rect r="r" b="b" t="t" l="l"/>
                <a:pathLst>
                  <a:path h="739588" w="5011877">
                    <a:moveTo>
                      <a:pt x="5011877" y="739588"/>
                    </a:moveTo>
                    <a:lnTo>
                      <a:pt x="0" y="731968"/>
                    </a:lnTo>
                    <a:lnTo>
                      <a:pt x="0" y="269735"/>
                    </a:lnTo>
                    <a:lnTo>
                      <a:pt x="17780" y="19050"/>
                    </a:lnTo>
                    <a:lnTo>
                      <a:pt x="2497217" y="0"/>
                    </a:lnTo>
                    <a:lnTo>
                      <a:pt x="4992827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5041087" cy="766258"/>
              </a:xfrm>
              <a:custGeom>
                <a:avLst/>
                <a:gdLst/>
                <a:ahLst/>
                <a:cxnLst/>
                <a:rect r="r" b="b" t="t" l="l"/>
                <a:pathLst>
                  <a:path h="766258" w="5041087">
                    <a:moveTo>
                      <a:pt x="5006797" y="21590"/>
                    </a:moveTo>
                    <a:cubicBezTo>
                      <a:pt x="5008067" y="34290"/>
                      <a:pt x="5008067" y="44450"/>
                      <a:pt x="5009337" y="54610"/>
                    </a:cubicBezTo>
                    <a:cubicBezTo>
                      <a:pt x="5011877" y="74248"/>
                      <a:pt x="5013147" y="88586"/>
                      <a:pt x="5015687" y="102412"/>
                    </a:cubicBezTo>
                    <a:cubicBezTo>
                      <a:pt x="5015687" y="122382"/>
                      <a:pt x="5028387" y="516165"/>
                      <a:pt x="5034737" y="536136"/>
                    </a:cubicBezTo>
                    <a:cubicBezTo>
                      <a:pt x="5041087" y="566348"/>
                      <a:pt x="5037277" y="597073"/>
                      <a:pt x="5037277" y="627285"/>
                    </a:cubicBezTo>
                    <a:cubicBezTo>
                      <a:pt x="5037277" y="653913"/>
                      <a:pt x="5038547" y="678492"/>
                      <a:pt x="5039817" y="705298"/>
                    </a:cubicBezTo>
                    <a:cubicBezTo>
                      <a:pt x="5039817" y="726888"/>
                      <a:pt x="5039817" y="740858"/>
                      <a:pt x="5039817" y="764988"/>
                    </a:cubicBezTo>
                    <a:cubicBezTo>
                      <a:pt x="5016957" y="764988"/>
                      <a:pt x="4996637" y="766258"/>
                      <a:pt x="4965527" y="764988"/>
                    </a:cubicBezTo>
                    <a:cubicBezTo>
                      <a:pt x="4711495" y="759908"/>
                      <a:pt x="4453555" y="766258"/>
                      <a:pt x="4199523" y="761178"/>
                    </a:cubicBezTo>
                    <a:cubicBezTo>
                      <a:pt x="4047104" y="757368"/>
                      <a:pt x="3898592" y="759908"/>
                      <a:pt x="3746173" y="757368"/>
                    </a:cubicBezTo>
                    <a:cubicBezTo>
                      <a:pt x="3675826" y="756098"/>
                      <a:pt x="3605479" y="754828"/>
                      <a:pt x="3535131" y="753558"/>
                    </a:cubicBezTo>
                    <a:cubicBezTo>
                      <a:pt x="3492141" y="753558"/>
                      <a:pt x="3453060" y="754828"/>
                      <a:pt x="3410070" y="754828"/>
                    </a:cubicBezTo>
                    <a:cubicBezTo>
                      <a:pt x="3300640" y="753558"/>
                      <a:pt x="2999710" y="754828"/>
                      <a:pt x="2890281" y="753558"/>
                    </a:cubicBezTo>
                    <a:cubicBezTo>
                      <a:pt x="2812117" y="752288"/>
                      <a:pt x="1248843" y="761178"/>
                      <a:pt x="1170679" y="759908"/>
                    </a:cubicBezTo>
                    <a:cubicBezTo>
                      <a:pt x="1151138" y="759908"/>
                      <a:pt x="1127689" y="761178"/>
                      <a:pt x="1108148" y="761178"/>
                    </a:cubicBezTo>
                    <a:cubicBezTo>
                      <a:pt x="1061250" y="761178"/>
                      <a:pt x="1018260" y="762448"/>
                      <a:pt x="971362" y="762448"/>
                    </a:cubicBezTo>
                    <a:cubicBezTo>
                      <a:pt x="854116" y="762448"/>
                      <a:pt x="740779" y="761178"/>
                      <a:pt x="623533" y="759908"/>
                    </a:cubicBezTo>
                    <a:cubicBezTo>
                      <a:pt x="553186" y="758638"/>
                      <a:pt x="482838" y="757368"/>
                      <a:pt x="416399" y="756098"/>
                    </a:cubicBezTo>
                    <a:cubicBezTo>
                      <a:pt x="291337" y="754828"/>
                      <a:pt x="166275" y="753558"/>
                      <a:pt x="48260" y="753558"/>
                    </a:cubicBezTo>
                    <a:cubicBezTo>
                      <a:pt x="38100" y="753558"/>
                      <a:pt x="29210" y="753558"/>
                      <a:pt x="19050" y="752288"/>
                    </a:cubicBezTo>
                    <a:cubicBezTo>
                      <a:pt x="10160" y="751018"/>
                      <a:pt x="5080" y="744668"/>
                      <a:pt x="7620" y="735778"/>
                    </a:cubicBezTo>
                    <a:cubicBezTo>
                      <a:pt x="16510" y="704096"/>
                      <a:pt x="12700" y="691294"/>
                      <a:pt x="11430" y="677980"/>
                    </a:cubicBezTo>
                    <a:cubicBezTo>
                      <a:pt x="10160" y="650840"/>
                      <a:pt x="6350" y="624213"/>
                      <a:pt x="7620" y="597073"/>
                    </a:cubicBezTo>
                    <a:cubicBezTo>
                      <a:pt x="5080" y="563276"/>
                      <a:pt x="0" y="144913"/>
                      <a:pt x="7620" y="110605"/>
                    </a:cubicBezTo>
                    <a:cubicBezTo>
                      <a:pt x="8890" y="103948"/>
                      <a:pt x="7620" y="96779"/>
                      <a:pt x="8890" y="90122"/>
                    </a:cubicBezTo>
                    <a:cubicBezTo>
                      <a:pt x="10160" y="79368"/>
                      <a:pt x="12700" y="67591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571" y="30480"/>
                      <a:pt x="131102" y="29210"/>
                    </a:cubicBezTo>
                    <a:cubicBezTo>
                      <a:pt x="236623" y="25400"/>
                      <a:pt x="342144" y="22860"/>
                      <a:pt x="451573" y="20320"/>
                    </a:cubicBezTo>
                    <a:cubicBezTo>
                      <a:pt x="525828" y="17780"/>
                      <a:pt x="600084" y="16510"/>
                      <a:pt x="670431" y="13970"/>
                    </a:cubicBezTo>
                    <a:cubicBezTo>
                      <a:pt x="740779" y="11430"/>
                      <a:pt x="815034" y="8890"/>
                      <a:pt x="885381" y="8890"/>
                    </a:cubicBezTo>
                    <a:cubicBezTo>
                      <a:pt x="963545" y="7620"/>
                      <a:pt x="1041709" y="10160"/>
                      <a:pt x="1119873" y="8890"/>
                    </a:cubicBezTo>
                    <a:cubicBezTo>
                      <a:pt x="1217577" y="8890"/>
                      <a:pt x="2987985" y="6350"/>
                      <a:pt x="3085690" y="5080"/>
                    </a:cubicBezTo>
                    <a:cubicBezTo>
                      <a:pt x="3179486" y="3810"/>
                      <a:pt x="3273283" y="2540"/>
                      <a:pt x="3370987" y="2540"/>
                    </a:cubicBezTo>
                    <a:cubicBezTo>
                      <a:pt x="3531223" y="1270"/>
                      <a:pt x="3687551" y="0"/>
                      <a:pt x="3847786" y="0"/>
                    </a:cubicBezTo>
                    <a:cubicBezTo>
                      <a:pt x="3914225" y="0"/>
                      <a:pt x="3984573" y="2540"/>
                      <a:pt x="4051012" y="2540"/>
                    </a:cubicBezTo>
                    <a:cubicBezTo>
                      <a:pt x="4234697" y="3810"/>
                      <a:pt x="4422290" y="5080"/>
                      <a:pt x="4605974" y="7620"/>
                    </a:cubicBezTo>
                    <a:cubicBezTo>
                      <a:pt x="4703679" y="8890"/>
                      <a:pt x="4801383" y="12700"/>
                      <a:pt x="4899088" y="16510"/>
                    </a:cubicBezTo>
                    <a:cubicBezTo>
                      <a:pt x="4922537" y="16510"/>
                      <a:pt x="4945986" y="16510"/>
                      <a:pt x="4965527" y="16510"/>
                    </a:cubicBezTo>
                    <a:cubicBezTo>
                      <a:pt x="4987747" y="17780"/>
                      <a:pt x="4996637" y="20320"/>
                      <a:pt x="5006797" y="21590"/>
                    </a:cubicBezTo>
                    <a:close/>
                    <a:moveTo>
                      <a:pt x="5016957" y="748478"/>
                    </a:moveTo>
                    <a:cubicBezTo>
                      <a:pt x="5018227" y="731968"/>
                      <a:pt x="5019497" y="719268"/>
                      <a:pt x="5019497" y="706568"/>
                    </a:cubicBezTo>
                    <a:cubicBezTo>
                      <a:pt x="5018227" y="675932"/>
                      <a:pt x="5016957" y="648792"/>
                      <a:pt x="5016957" y="619604"/>
                    </a:cubicBezTo>
                    <a:cubicBezTo>
                      <a:pt x="5016957" y="606290"/>
                      <a:pt x="5019497" y="592976"/>
                      <a:pt x="5018227" y="579662"/>
                    </a:cubicBezTo>
                    <a:cubicBezTo>
                      <a:pt x="5018227" y="567373"/>
                      <a:pt x="5016957" y="554571"/>
                      <a:pt x="5015687" y="542281"/>
                    </a:cubicBezTo>
                    <a:cubicBezTo>
                      <a:pt x="5010607" y="523334"/>
                      <a:pt x="4999177" y="131088"/>
                      <a:pt x="4999177" y="112141"/>
                    </a:cubicBezTo>
                    <a:cubicBezTo>
                      <a:pt x="4996637" y="96267"/>
                      <a:pt x="4994097" y="79880"/>
                      <a:pt x="4991557" y="63500"/>
                    </a:cubicBezTo>
                    <a:cubicBezTo>
                      <a:pt x="4990287" y="44450"/>
                      <a:pt x="4989017" y="43180"/>
                      <a:pt x="4953803" y="41910"/>
                    </a:cubicBezTo>
                    <a:cubicBezTo>
                      <a:pt x="4942078" y="41910"/>
                      <a:pt x="4934262" y="41910"/>
                      <a:pt x="4922537" y="40640"/>
                    </a:cubicBezTo>
                    <a:cubicBezTo>
                      <a:pt x="4824833" y="36830"/>
                      <a:pt x="4723220" y="31750"/>
                      <a:pt x="4625515" y="30480"/>
                    </a:cubicBezTo>
                    <a:cubicBezTo>
                      <a:pt x="4387116" y="26670"/>
                      <a:pt x="4144808" y="25400"/>
                      <a:pt x="3906409" y="22860"/>
                    </a:cubicBezTo>
                    <a:cubicBezTo>
                      <a:pt x="3871236" y="22860"/>
                      <a:pt x="3832153" y="22860"/>
                      <a:pt x="3796980" y="22860"/>
                    </a:cubicBezTo>
                    <a:cubicBezTo>
                      <a:pt x="3738357" y="22860"/>
                      <a:pt x="3679734" y="22860"/>
                      <a:pt x="3625020" y="22860"/>
                    </a:cubicBezTo>
                    <a:cubicBezTo>
                      <a:pt x="3499958" y="22860"/>
                      <a:pt x="3374896" y="22860"/>
                      <a:pt x="3253742" y="24130"/>
                    </a:cubicBezTo>
                    <a:cubicBezTo>
                      <a:pt x="3148221" y="25400"/>
                      <a:pt x="1369996" y="29210"/>
                      <a:pt x="1264476" y="29210"/>
                    </a:cubicBezTo>
                    <a:cubicBezTo>
                      <a:pt x="1092515" y="29210"/>
                      <a:pt x="920555" y="26670"/>
                      <a:pt x="748595" y="33020"/>
                    </a:cubicBezTo>
                    <a:cubicBezTo>
                      <a:pt x="658707" y="36830"/>
                      <a:pt x="572727" y="36830"/>
                      <a:pt x="486747" y="38100"/>
                    </a:cubicBezTo>
                    <a:cubicBezTo>
                      <a:pt x="338235" y="41910"/>
                      <a:pt x="189724" y="45720"/>
                      <a:pt x="49530" y="50800"/>
                    </a:cubicBezTo>
                    <a:cubicBezTo>
                      <a:pt x="36830" y="50800"/>
                      <a:pt x="34290" y="53340"/>
                      <a:pt x="33020" y="66054"/>
                    </a:cubicBezTo>
                    <a:cubicBezTo>
                      <a:pt x="31750" y="75272"/>
                      <a:pt x="31750" y="84489"/>
                      <a:pt x="30480" y="93706"/>
                    </a:cubicBezTo>
                    <a:cubicBezTo>
                      <a:pt x="29210" y="109068"/>
                      <a:pt x="26670" y="123919"/>
                      <a:pt x="25400" y="139281"/>
                    </a:cubicBezTo>
                    <a:cubicBezTo>
                      <a:pt x="20320" y="155667"/>
                      <a:pt x="26670" y="556107"/>
                      <a:pt x="29210" y="572493"/>
                    </a:cubicBezTo>
                    <a:cubicBezTo>
                      <a:pt x="29210" y="589904"/>
                      <a:pt x="29210" y="607826"/>
                      <a:pt x="30480" y="625237"/>
                    </a:cubicBezTo>
                    <a:cubicBezTo>
                      <a:pt x="30480" y="638039"/>
                      <a:pt x="33020" y="650840"/>
                      <a:pt x="33020" y="663642"/>
                    </a:cubicBezTo>
                    <a:cubicBezTo>
                      <a:pt x="33020" y="677468"/>
                      <a:pt x="33020" y="691294"/>
                      <a:pt x="31750" y="706568"/>
                    </a:cubicBezTo>
                    <a:cubicBezTo>
                      <a:pt x="31750" y="710378"/>
                      <a:pt x="31750" y="712918"/>
                      <a:pt x="31750" y="716728"/>
                    </a:cubicBezTo>
                    <a:cubicBezTo>
                      <a:pt x="31750" y="726888"/>
                      <a:pt x="35560" y="730698"/>
                      <a:pt x="44450" y="730698"/>
                    </a:cubicBezTo>
                    <a:cubicBezTo>
                      <a:pt x="76387" y="730698"/>
                      <a:pt x="131102" y="731968"/>
                      <a:pt x="181908" y="731968"/>
                    </a:cubicBezTo>
                    <a:cubicBezTo>
                      <a:pt x="256164" y="731968"/>
                      <a:pt x="334327" y="729428"/>
                      <a:pt x="408583" y="731968"/>
                    </a:cubicBezTo>
                    <a:cubicBezTo>
                      <a:pt x="529737" y="735778"/>
                      <a:pt x="650890" y="738318"/>
                      <a:pt x="772044" y="737048"/>
                    </a:cubicBezTo>
                    <a:cubicBezTo>
                      <a:pt x="850208" y="735778"/>
                      <a:pt x="924463" y="738318"/>
                      <a:pt x="1002627" y="738318"/>
                    </a:cubicBezTo>
                    <a:cubicBezTo>
                      <a:pt x="1115964" y="738318"/>
                      <a:pt x="1229302" y="737048"/>
                      <a:pt x="1342639" y="738318"/>
                    </a:cubicBezTo>
                    <a:cubicBezTo>
                      <a:pt x="1510691" y="739588"/>
                      <a:pt x="3355355" y="729428"/>
                      <a:pt x="3527315" y="731968"/>
                    </a:cubicBezTo>
                    <a:cubicBezTo>
                      <a:pt x="3601571" y="733238"/>
                      <a:pt x="3675826" y="734508"/>
                      <a:pt x="3746173" y="734508"/>
                    </a:cubicBezTo>
                    <a:cubicBezTo>
                      <a:pt x="3875143" y="737048"/>
                      <a:pt x="4000206" y="733238"/>
                      <a:pt x="4129176" y="737048"/>
                    </a:cubicBezTo>
                    <a:cubicBezTo>
                      <a:pt x="4234697" y="739588"/>
                      <a:pt x="4340218" y="739588"/>
                      <a:pt x="4445738" y="742128"/>
                    </a:cubicBezTo>
                    <a:cubicBezTo>
                      <a:pt x="4602066" y="745938"/>
                      <a:pt x="4758393" y="748478"/>
                      <a:pt x="4914721" y="749748"/>
                    </a:cubicBezTo>
                    <a:cubicBezTo>
                      <a:pt x="4973344" y="749748"/>
                      <a:pt x="4996637" y="748478"/>
                      <a:pt x="5016957" y="74847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332260"/>
              <a:ext cx="20811021" cy="3256521"/>
              <a:chOff x="0" y="0"/>
              <a:chExt cx="5100740" cy="798167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5077881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5077881">
                    <a:moveTo>
                      <a:pt x="5077881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530134" y="0"/>
                    </a:lnTo>
                    <a:lnTo>
                      <a:pt x="5058831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510709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107090">
                    <a:moveTo>
                      <a:pt x="5072801" y="21590"/>
                    </a:moveTo>
                    <a:cubicBezTo>
                      <a:pt x="5074070" y="34290"/>
                      <a:pt x="5074070" y="44450"/>
                      <a:pt x="5075340" y="54610"/>
                    </a:cubicBezTo>
                    <a:cubicBezTo>
                      <a:pt x="5077881" y="74722"/>
                      <a:pt x="5079151" y="89746"/>
                      <a:pt x="5081690" y="104234"/>
                    </a:cubicBezTo>
                    <a:cubicBezTo>
                      <a:pt x="5081690" y="125162"/>
                      <a:pt x="5094390" y="537803"/>
                      <a:pt x="5100740" y="558730"/>
                    </a:cubicBezTo>
                    <a:cubicBezTo>
                      <a:pt x="5107090" y="590389"/>
                      <a:pt x="5103281" y="622584"/>
                      <a:pt x="5103281" y="654244"/>
                    </a:cubicBezTo>
                    <a:cubicBezTo>
                      <a:pt x="5103281" y="682146"/>
                      <a:pt x="5104551" y="707903"/>
                      <a:pt x="5105820" y="735937"/>
                    </a:cubicBezTo>
                    <a:cubicBezTo>
                      <a:pt x="5105820" y="757527"/>
                      <a:pt x="5105820" y="771497"/>
                      <a:pt x="5105820" y="795627"/>
                    </a:cubicBezTo>
                    <a:cubicBezTo>
                      <a:pt x="5082960" y="795627"/>
                      <a:pt x="5062640" y="796897"/>
                      <a:pt x="5031316" y="795627"/>
                    </a:cubicBezTo>
                    <a:cubicBezTo>
                      <a:pt x="4773882" y="790547"/>
                      <a:pt x="4512487" y="796897"/>
                      <a:pt x="4255052" y="791817"/>
                    </a:cubicBezTo>
                    <a:cubicBezTo>
                      <a:pt x="4100592" y="788007"/>
                      <a:pt x="3950092" y="790547"/>
                      <a:pt x="3795631" y="788007"/>
                    </a:cubicBezTo>
                    <a:cubicBezTo>
                      <a:pt x="3724341" y="786737"/>
                      <a:pt x="3653052" y="785467"/>
                      <a:pt x="3581763" y="784197"/>
                    </a:cubicBezTo>
                    <a:cubicBezTo>
                      <a:pt x="3538197" y="784197"/>
                      <a:pt x="3498591" y="785467"/>
                      <a:pt x="3455025" y="785467"/>
                    </a:cubicBezTo>
                    <a:cubicBezTo>
                      <a:pt x="3344131" y="784197"/>
                      <a:pt x="3039170" y="785467"/>
                      <a:pt x="2928275" y="784197"/>
                    </a:cubicBezTo>
                    <a:cubicBezTo>
                      <a:pt x="2849064" y="782927"/>
                      <a:pt x="1264852" y="791817"/>
                      <a:pt x="1185642" y="790547"/>
                    </a:cubicBezTo>
                    <a:cubicBezTo>
                      <a:pt x="1165839" y="790547"/>
                      <a:pt x="1142076" y="791817"/>
                      <a:pt x="1122273" y="791817"/>
                    </a:cubicBezTo>
                    <a:cubicBezTo>
                      <a:pt x="1074747" y="791817"/>
                      <a:pt x="1031181" y="793087"/>
                      <a:pt x="983655" y="793087"/>
                    </a:cubicBezTo>
                    <a:cubicBezTo>
                      <a:pt x="864839" y="793087"/>
                      <a:pt x="749983" y="791817"/>
                      <a:pt x="631167" y="790547"/>
                    </a:cubicBezTo>
                    <a:cubicBezTo>
                      <a:pt x="559878" y="789277"/>
                      <a:pt x="488588" y="788007"/>
                      <a:pt x="421259" y="786737"/>
                    </a:cubicBezTo>
                    <a:cubicBezTo>
                      <a:pt x="294522" y="785467"/>
                      <a:pt x="167785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772" y="30480"/>
                      <a:pt x="132141" y="29210"/>
                    </a:cubicBezTo>
                    <a:cubicBezTo>
                      <a:pt x="239075" y="25400"/>
                      <a:pt x="346009" y="22860"/>
                      <a:pt x="456904" y="20320"/>
                    </a:cubicBezTo>
                    <a:cubicBezTo>
                      <a:pt x="532154" y="17780"/>
                      <a:pt x="607404" y="16510"/>
                      <a:pt x="678694" y="13970"/>
                    </a:cubicBezTo>
                    <a:cubicBezTo>
                      <a:pt x="749983" y="11430"/>
                      <a:pt x="825233" y="8890"/>
                      <a:pt x="896523" y="8890"/>
                    </a:cubicBezTo>
                    <a:cubicBezTo>
                      <a:pt x="975734" y="7620"/>
                      <a:pt x="1054944" y="10160"/>
                      <a:pt x="1134155" y="8890"/>
                    </a:cubicBezTo>
                    <a:cubicBezTo>
                      <a:pt x="1233168" y="8890"/>
                      <a:pt x="3027288" y="6350"/>
                      <a:pt x="3126301" y="5080"/>
                    </a:cubicBezTo>
                    <a:cubicBezTo>
                      <a:pt x="3221354" y="3810"/>
                      <a:pt x="3316407" y="2540"/>
                      <a:pt x="3415420" y="2540"/>
                    </a:cubicBezTo>
                    <a:cubicBezTo>
                      <a:pt x="3577802" y="1270"/>
                      <a:pt x="3736223" y="0"/>
                      <a:pt x="3898605" y="0"/>
                    </a:cubicBezTo>
                    <a:cubicBezTo>
                      <a:pt x="3965934" y="0"/>
                      <a:pt x="4037223" y="2540"/>
                      <a:pt x="4104552" y="2540"/>
                    </a:cubicBezTo>
                    <a:cubicBezTo>
                      <a:pt x="4290697" y="3810"/>
                      <a:pt x="4480803" y="5080"/>
                      <a:pt x="4666948" y="7620"/>
                    </a:cubicBezTo>
                    <a:cubicBezTo>
                      <a:pt x="4765961" y="8890"/>
                      <a:pt x="4864974" y="12700"/>
                      <a:pt x="4963987" y="16510"/>
                    </a:cubicBezTo>
                    <a:cubicBezTo>
                      <a:pt x="4987751" y="16510"/>
                      <a:pt x="5011514" y="16510"/>
                      <a:pt x="5031316" y="16510"/>
                    </a:cubicBezTo>
                    <a:cubicBezTo>
                      <a:pt x="5053751" y="17780"/>
                      <a:pt x="5062640" y="20320"/>
                      <a:pt x="5072801" y="21590"/>
                    </a:cubicBezTo>
                    <a:close/>
                    <a:moveTo>
                      <a:pt x="5082960" y="779117"/>
                    </a:moveTo>
                    <a:cubicBezTo>
                      <a:pt x="5084231" y="762607"/>
                      <a:pt x="5085501" y="749907"/>
                      <a:pt x="5085501" y="737207"/>
                    </a:cubicBezTo>
                    <a:cubicBezTo>
                      <a:pt x="5084231" y="705220"/>
                      <a:pt x="5082960" y="676781"/>
                      <a:pt x="5082960" y="646195"/>
                    </a:cubicBezTo>
                    <a:cubicBezTo>
                      <a:pt x="5082960" y="632243"/>
                      <a:pt x="5085501" y="618292"/>
                      <a:pt x="5084231" y="604340"/>
                    </a:cubicBezTo>
                    <a:cubicBezTo>
                      <a:pt x="5084231" y="591462"/>
                      <a:pt x="5082960" y="578047"/>
                      <a:pt x="5081690" y="565169"/>
                    </a:cubicBezTo>
                    <a:cubicBezTo>
                      <a:pt x="5076610" y="545315"/>
                      <a:pt x="5065181" y="134284"/>
                      <a:pt x="5065181" y="114430"/>
                    </a:cubicBezTo>
                    <a:cubicBezTo>
                      <a:pt x="5062640" y="97795"/>
                      <a:pt x="5060101" y="80624"/>
                      <a:pt x="5057560" y="63500"/>
                    </a:cubicBezTo>
                    <a:cubicBezTo>
                      <a:pt x="5056290" y="44450"/>
                      <a:pt x="5055021" y="43180"/>
                      <a:pt x="5019435" y="41910"/>
                    </a:cubicBezTo>
                    <a:cubicBezTo>
                      <a:pt x="5007553" y="41910"/>
                      <a:pt x="4999632" y="41910"/>
                      <a:pt x="4987751" y="40640"/>
                    </a:cubicBezTo>
                    <a:cubicBezTo>
                      <a:pt x="4888737" y="36830"/>
                      <a:pt x="4785764" y="31750"/>
                      <a:pt x="4686751" y="30480"/>
                    </a:cubicBezTo>
                    <a:cubicBezTo>
                      <a:pt x="4445158" y="26670"/>
                      <a:pt x="4199605" y="25400"/>
                      <a:pt x="3958013" y="22860"/>
                    </a:cubicBezTo>
                    <a:cubicBezTo>
                      <a:pt x="3922368" y="22860"/>
                      <a:pt x="3882763" y="22860"/>
                      <a:pt x="3847118" y="22860"/>
                    </a:cubicBezTo>
                    <a:cubicBezTo>
                      <a:pt x="3787710" y="22860"/>
                      <a:pt x="3728302" y="22860"/>
                      <a:pt x="3672855" y="22860"/>
                    </a:cubicBezTo>
                    <a:cubicBezTo>
                      <a:pt x="3546118" y="22860"/>
                      <a:pt x="3419381" y="22860"/>
                      <a:pt x="3296604" y="24130"/>
                    </a:cubicBezTo>
                    <a:cubicBezTo>
                      <a:pt x="3189670" y="25400"/>
                      <a:pt x="1387629" y="29210"/>
                      <a:pt x="1280694" y="29210"/>
                    </a:cubicBezTo>
                    <a:cubicBezTo>
                      <a:pt x="1106431" y="29210"/>
                      <a:pt x="932168" y="26670"/>
                      <a:pt x="757904" y="33020"/>
                    </a:cubicBezTo>
                    <a:cubicBezTo>
                      <a:pt x="666812" y="36830"/>
                      <a:pt x="579681" y="36830"/>
                      <a:pt x="492549" y="38100"/>
                    </a:cubicBezTo>
                    <a:cubicBezTo>
                      <a:pt x="342049" y="41910"/>
                      <a:pt x="191549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693" y="761337"/>
                      <a:pt x="132141" y="762607"/>
                      <a:pt x="183627" y="762607"/>
                    </a:cubicBezTo>
                    <a:cubicBezTo>
                      <a:pt x="258878" y="762607"/>
                      <a:pt x="338088" y="760067"/>
                      <a:pt x="413338" y="762607"/>
                    </a:cubicBezTo>
                    <a:cubicBezTo>
                      <a:pt x="536115" y="766417"/>
                      <a:pt x="658891" y="768957"/>
                      <a:pt x="781668" y="767687"/>
                    </a:cubicBezTo>
                    <a:cubicBezTo>
                      <a:pt x="860878" y="766417"/>
                      <a:pt x="936128" y="768957"/>
                      <a:pt x="1015339" y="768957"/>
                    </a:cubicBezTo>
                    <a:cubicBezTo>
                      <a:pt x="1130194" y="768957"/>
                      <a:pt x="1245050" y="767687"/>
                      <a:pt x="1359905" y="768957"/>
                    </a:cubicBezTo>
                    <a:cubicBezTo>
                      <a:pt x="1530208" y="770227"/>
                      <a:pt x="3399578" y="760067"/>
                      <a:pt x="3573841" y="762607"/>
                    </a:cubicBezTo>
                    <a:cubicBezTo>
                      <a:pt x="3649091" y="763877"/>
                      <a:pt x="3724341" y="765147"/>
                      <a:pt x="3795631" y="765147"/>
                    </a:cubicBezTo>
                    <a:cubicBezTo>
                      <a:pt x="3926329" y="767687"/>
                      <a:pt x="4053066" y="763877"/>
                      <a:pt x="4183763" y="767687"/>
                    </a:cubicBezTo>
                    <a:cubicBezTo>
                      <a:pt x="4290698" y="770227"/>
                      <a:pt x="4397632" y="770227"/>
                      <a:pt x="4504566" y="772767"/>
                    </a:cubicBezTo>
                    <a:cubicBezTo>
                      <a:pt x="4662987" y="776577"/>
                      <a:pt x="4821409" y="779117"/>
                      <a:pt x="4979830" y="780387"/>
                    </a:cubicBezTo>
                    <a:cubicBezTo>
                      <a:pt x="5039238" y="780387"/>
                      <a:pt x="5062640" y="779117"/>
                      <a:pt x="508296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40404">
              <a:off x="825640" y="117502"/>
              <a:ext cx="20016231" cy="3512539"/>
              <a:chOff x="0" y="0"/>
              <a:chExt cx="4905939" cy="860916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0160" y="16510"/>
                <a:ext cx="4883079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883079">
                    <a:moveTo>
                      <a:pt x="4883079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32983" y="0"/>
                    </a:lnTo>
                    <a:lnTo>
                      <a:pt x="4864029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-3810" y="0"/>
                <a:ext cx="4912289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12289">
                    <a:moveTo>
                      <a:pt x="4877999" y="21590"/>
                    </a:moveTo>
                    <a:cubicBezTo>
                      <a:pt x="4879269" y="34290"/>
                      <a:pt x="4879269" y="44450"/>
                      <a:pt x="4880539" y="54610"/>
                    </a:cubicBezTo>
                    <a:cubicBezTo>
                      <a:pt x="4883079" y="75693"/>
                      <a:pt x="4884349" y="92123"/>
                      <a:pt x="4886889" y="107968"/>
                    </a:cubicBezTo>
                    <a:cubicBezTo>
                      <a:pt x="4886889" y="130853"/>
                      <a:pt x="4899589" y="582116"/>
                      <a:pt x="4905939" y="605002"/>
                    </a:cubicBezTo>
                    <a:cubicBezTo>
                      <a:pt x="4912289" y="639624"/>
                      <a:pt x="4908479" y="674833"/>
                      <a:pt x="4908479" y="709455"/>
                    </a:cubicBezTo>
                    <a:cubicBezTo>
                      <a:pt x="4908479" y="739970"/>
                      <a:pt x="4909749" y="768137"/>
                      <a:pt x="4911019" y="798686"/>
                    </a:cubicBezTo>
                    <a:cubicBezTo>
                      <a:pt x="4911019" y="820276"/>
                      <a:pt x="4911019" y="834246"/>
                      <a:pt x="4911019" y="858376"/>
                    </a:cubicBezTo>
                    <a:cubicBezTo>
                      <a:pt x="4888159" y="858376"/>
                      <a:pt x="4867839" y="859646"/>
                      <a:pt x="4837147" y="858376"/>
                    </a:cubicBezTo>
                    <a:cubicBezTo>
                      <a:pt x="4589754" y="853296"/>
                      <a:pt x="4338555" y="859646"/>
                      <a:pt x="4091163" y="854566"/>
                    </a:cubicBezTo>
                    <a:cubicBezTo>
                      <a:pt x="3942727" y="850756"/>
                      <a:pt x="3798098" y="853296"/>
                      <a:pt x="3649662" y="850756"/>
                    </a:cubicBezTo>
                    <a:cubicBezTo>
                      <a:pt x="3581153" y="849486"/>
                      <a:pt x="3512645" y="848216"/>
                      <a:pt x="3444136" y="846946"/>
                    </a:cubicBezTo>
                    <a:cubicBezTo>
                      <a:pt x="3402269" y="846946"/>
                      <a:pt x="3364209" y="848216"/>
                      <a:pt x="3322343" y="848216"/>
                    </a:cubicBezTo>
                    <a:cubicBezTo>
                      <a:pt x="3215773" y="846946"/>
                      <a:pt x="2922708" y="848216"/>
                      <a:pt x="2816139" y="846946"/>
                    </a:cubicBezTo>
                    <a:cubicBezTo>
                      <a:pt x="2740018" y="845676"/>
                      <a:pt x="1217602" y="854566"/>
                      <a:pt x="1141481" y="853296"/>
                    </a:cubicBezTo>
                    <a:cubicBezTo>
                      <a:pt x="1122451" y="853296"/>
                      <a:pt x="1099615" y="854566"/>
                      <a:pt x="1080584" y="854566"/>
                    </a:cubicBezTo>
                    <a:cubicBezTo>
                      <a:pt x="1034912" y="854566"/>
                      <a:pt x="993046" y="855836"/>
                      <a:pt x="947373" y="855836"/>
                    </a:cubicBezTo>
                    <a:cubicBezTo>
                      <a:pt x="833192" y="855836"/>
                      <a:pt x="722817" y="854566"/>
                      <a:pt x="608635" y="853296"/>
                    </a:cubicBezTo>
                    <a:cubicBezTo>
                      <a:pt x="540127" y="852026"/>
                      <a:pt x="471618" y="850756"/>
                      <a:pt x="406915" y="849486"/>
                    </a:cubicBezTo>
                    <a:cubicBezTo>
                      <a:pt x="285122" y="848216"/>
                      <a:pt x="163329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178" y="30480"/>
                      <a:pt x="129074" y="29210"/>
                    </a:cubicBezTo>
                    <a:cubicBezTo>
                      <a:pt x="231837" y="25400"/>
                      <a:pt x="334601" y="22860"/>
                      <a:pt x="441170" y="20320"/>
                    </a:cubicBezTo>
                    <a:cubicBezTo>
                      <a:pt x="513484" y="17780"/>
                      <a:pt x="585799" y="16510"/>
                      <a:pt x="654308" y="13970"/>
                    </a:cubicBezTo>
                    <a:cubicBezTo>
                      <a:pt x="722817" y="11430"/>
                      <a:pt x="795131" y="8890"/>
                      <a:pt x="863640" y="8890"/>
                    </a:cubicBezTo>
                    <a:cubicBezTo>
                      <a:pt x="939761" y="7620"/>
                      <a:pt x="1015882" y="10160"/>
                      <a:pt x="1092003" y="8890"/>
                    </a:cubicBezTo>
                    <a:cubicBezTo>
                      <a:pt x="1187154" y="8890"/>
                      <a:pt x="2911290" y="6350"/>
                      <a:pt x="3006441" y="5080"/>
                    </a:cubicBezTo>
                    <a:cubicBezTo>
                      <a:pt x="3097786" y="3810"/>
                      <a:pt x="3189131" y="2540"/>
                      <a:pt x="3284282" y="2540"/>
                    </a:cubicBezTo>
                    <a:cubicBezTo>
                      <a:pt x="3440330" y="1270"/>
                      <a:pt x="3592572" y="0"/>
                      <a:pt x="3748619" y="0"/>
                    </a:cubicBezTo>
                    <a:cubicBezTo>
                      <a:pt x="3813322" y="0"/>
                      <a:pt x="3881831" y="2540"/>
                      <a:pt x="3946533" y="2540"/>
                    </a:cubicBezTo>
                    <a:cubicBezTo>
                      <a:pt x="4125417" y="3810"/>
                      <a:pt x="4308107" y="5080"/>
                      <a:pt x="4486991" y="7620"/>
                    </a:cubicBezTo>
                    <a:cubicBezTo>
                      <a:pt x="4582142" y="8890"/>
                      <a:pt x="4677293" y="12700"/>
                      <a:pt x="4772444" y="16510"/>
                    </a:cubicBezTo>
                    <a:cubicBezTo>
                      <a:pt x="4795280" y="16510"/>
                      <a:pt x="4818117" y="16510"/>
                      <a:pt x="4837147" y="16510"/>
                    </a:cubicBezTo>
                    <a:cubicBezTo>
                      <a:pt x="4858949" y="17780"/>
                      <a:pt x="4867839" y="20320"/>
                      <a:pt x="4877999" y="21590"/>
                    </a:cubicBezTo>
                    <a:close/>
                    <a:moveTo>
                      <a:pt x="4888159" y="841866"/>
                    </a:moveTo>
                    <a:cubicBezTo>
                      <a:pt x="4889429" y="825356"/>
                      <a:pt x="4890699" y="812656"/>
                      <a:pt x="4890699" y="799956"/>
                    </a:cubicBezTo>
                    <a:cubicBezTo>
                      <a:pt x="4889429" y="765203"/>
                      <a:pt x="4888159" y="734102"/>
                      <a:pt x="4888159" y="700653"/>
                    </a:cubicBezTo>
                    <a:cubicBezTo>
                      <a:pt x="4888159" y="685396"/>
                      <a:pt x="4890699" y="670139"/>
                      <a:pt x="4889429" y="654881"/>
                    </a:cubicBezTo>
                    <a:cubicBezTo>
                      <a:pt x="4889429" y="640798"/>
                      <a:pt x="4888159" y="626127"/>
                      <a:pt x="4886889" y="612044"/>
                    </a:cubicBezTo>
                    <a:cubicBezTo>
                      <a:pt x="4881809" y="590331"/>
                      <a:pt x="4870379" y="140829"/>
                      <a:pt x="4870379" y="119117"/>
                    </a:cubicBezTo>
                    <a:cubicBezTo>
                      <a:pt x="4867839" y="100926"/>
                      <a:pt x="4865299" y="82148"/>
                      <a:pt x="4862759" y="63500"/>
                    </a:cubicBezTo>
                    <a:cubicBezTo>
                      <a:pt x="4861489" y="44450"/>
                      <a:pt x="4860219" y="43180"/>
                      <a:pt x="4825729" y="41910"/>
                    </a:cubicBezTo>
                    <a:cubicBezTo>
                      <a:pt x="4814311" y="41910"/>
                      <a:pt x="4806699" y="41910"/>
                      <a:pt x="4795280" y="40640"/>
                    </a:cubicBezTo>
                    <a:cubicBezTo>
                      <a:pt x="4700130" y="36830"/>
                      <a:pt x="4601172" y="31750"/>
                      <a:pt x="4506021" y="30480"/>
                    </a:cubicBezTo>
                    <a:cubicBezTo>
                      <a:pt x="4273853" y="26670"/>
                      <a:pt x="4037878" y="25400"/>
                      <a:pt x="3805710" y="22860"/>
                    </a:cubicBezTo>
                    <a:cubicBezTo>
                      <a:pt x="3771456" y="22860"/>
                      <a:pt x="3733395" y="22860"/>
                      <a:pt x="3699141" y="22860"/>
                    </a:cubicBezTo>
                    <a:cubicBezTo>
                      <a:pt x="3642050" y="22860"/>
                      <a:pt x="3584960" y="22860"/>
                      <a:pt x="3531675" y="22860"/>
                    </a:cubicBezTo>
                    <a:cubicBezTo>
                      <a:pt x="3409882" y="22860"/>
                      <a:pt x="3288088" y="22860"/>
                      <a:pt x="3170101" y="24130"/>
                    </a:cubicBezTo>
                    <a:cubicBezTo>
                      <a:pt x="3067338" y="25400"/>
                      <a:pt x="1335589" y="29210"/>
                      <a:pt x="1232826" y="29210"/>
                    </a:cubicBezTo>
                    <a:cubicBezTo>
                      <a:pt x="1065360" y="29210"/>
                      <a:pt x="897895" y="26670"/>
                      <a:pt x="730429" y="33020"/>
                    </a:cubicBezTo>
                    <a:cubicBezTo>
                      <a:pt x="642890" y="36830"/>
                      <a:pt x="559157" y="36830"/>
                      <a:pt x="475424" y="38100"/>
                    </a:cubicBezTo>
                    <a:cubicBezTo>
                      <a:pt x="330794" y="41910"/>
                      <a:pt x="18616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790" y="824086"/>
                      <a:pt x="129074" y="825356"/>
                      <a:pt x="178553" y="825356"/>
                    </a:cubicBezTo>
                    <a:cubicBezTo>
                      <a:pt x="250868" y="825356"/>
                      <a:pt x="326988" y="822816"/>
                      <a:pt x="399303" y="825356"/>
                    </a:cubicBezTo>
                    <a:cubicBezTo>
                      <a:pt x="517290" y="829166"/>
                      <a:pt x="635278" y="831706"/>
                      <a:pt x="753265" y="830436"/>
                    </a:cubicBezTo>
                    <a:cubicBezTo>
                      <a:pt x="829386" y="829166"/>
                      <a:pt x="901701" y="831706"/>
                      <a:pt x="977821" y="831706"/>
                    </a:cubicBezTo>
                    <a:cubicBezTo>
                      <a:pt x="1088197" y="831706"/>
                      <a:pt x="1198572" y="830436"/>
                      <a:pt x="1308947" y="831706"/>
                    </a:cubicBezTo>
                    <a:cubicBezTo>
                      <a:pt x="1472607" y="832976"/>
                      <a:pt x="3269058" y="822816"/>
                      <a:pt x="3436524" y="825356"/>
                    </a:cubicBezTo>
                    <a:cubicBezTo>
                      <a:pt x="3508839" y="826626"/>
                      <a:pt x="3581153" y="827896"/>
                      <a:pt x="3649662" y="827896"/>
                    </a:cubicBezTo>
                    <a:cubicBezTo>
                      <a:pt x="3775262" y="830436"/>
                      <a:pt x="3897055" y="826626"/>
                      <a:pt x="4022654" y="830436"/>
                    </a:cubicBezTo>
                    <a:cubicBezTo>
                      <a:pt x="4125417" y="832976"/>
                      <a:pt x="4228180" y="832976"/>
                      <a:pt x="4330944" y="835516"/>
                    </a:cubicBezTo>
                    <a:cubicBezTo>
                      <a:pt x="4483185" y="839326"/>
                      <a:pt x="4635427" y="841866"/>
                      <a:pt x="4787668" y="843136"/>
                    </a:cubicBezTo>
                    <a:cubicBezTo>
                      <a:pt x="4844759" y="843137"/>
                      <a:pt x="4867839" y="841866"/>
                      <a:pt x="4888159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176188" y="259848"/>
              <a:ext cx="20085616" cy="3497765"/>
              <a:chOff x="0" y="0"/>
              <a:chExt cx="4922945" cy="85729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0160" y="16510"/>
                <a:ext cx="4900085" cy="829355"/>
              </a:xfrm>
              <a:custGeom>
                <a:avLst/>
                <a:gdLst/>
                <a:ahLst/>
                <a:cxnLst/>
                <a:rect r="r" b="b" t="t" l="l"/>
                <a:pathLst>
                  <a:path h="829355" w="4900085">
                    <a:moveTo>
                      <a:pt x="4900085" y="829355"/>
                    </a:moveTo>
                    <a:lnTo>
                      <a:pt x="0" y="821735"/>
                    </a:lnTo>
                    <a:lnTo>
                      <a:pt x="0" y="300869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-3810" y="0"/>
                <a:ext cx="4929295" cy="856025"/>
              </a:xfrm>
              <a:custGeom>
                <a:avLst/>
                <a:gdLst/>
                <a:ahLst/>
                <a:cxnLst/>
                <a:rect r="r" b="b" t="t" l="l"/>
                <a:pathLst>
                  <a:path h="856025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37"/>
                      <a:pt x="4901355" y="91986"/>
                      <a:pt x="4903895" y="107752"/>
                    </a:cubicBezTo>
                    <a:cubicBezTo>
                      <a:pt x="4903895" y="130525"/>
                      <a:pt x="4916595" y="579559"/>
                      <a:pt x="4922945" y="602332"/>
                    </a:cubicBezTo>
                    <a:cubicBezTo>
                      <a:pt x="4929295" y="636783"/>
                      <a:pt x="4925485" y="671818"/>
                      <a:pt x="4925485" y="706269"/>
                    </a:cubicBezTo>
                    <a:cubicBezTo>
                      <a:pt x="4925485" y="736633"/>
                      <a:pt x="4926755" y="764661"/>
                      <a:pt x="4928025" y="795065"/>
                    </a:cubicBezTo>
                    <a:cubicBezTo>
                      <a:pt x="4928025" y="816655"/>
                      <a:pt x="4928025" y="830625"/>
                      <a:pt x="4928025" y="854755"/>
                    </a:cubicBezTo>
                    <a:cubicBezTo>
                      <a:pt x="4905165" y="854755"/>
                      <a:pt x="4884845" y="856025"/>
                      <a:pt x="4854098" y="854755"/>
                    </a:cubicBezTo>
                    <a:cubicBezTo>
                      <a:pt x="4605829" y="849675"/>
                      <a:pt x="4353740" y="856025"/>
                      <a:pt x="4105470" y="850945"/>
                    </a:cubicBezTo>
                    <a:cubicBezTo>
                      <a:pt x="3956509" y="847135"/>
                      <a:pt x="3811367" y="849675"/>
                      <a:pt x="3662405" y="847135"/>
                    </a:cubicBezTo>
                    <a:cubicBezTo>
                      <a:pt x="3593654" y="845865"/>
                      <a:pt x="3524902" y="844595"/>
                      <a:pt x="3456151" y="843325"/>
                    </a:cubicBezTo>
                    <a:cubicBezTo>
                      <a:pt x="3414136" y="843325"/>
                      <a:pt x="3375941" y="844595"/>
                      <a:pt x="3333926" y="844595"/>
                    </a:cubicBezTo>
                    <a:cubicBezTo>
                      <a:pt x="3226979" y="843325"/>
                      <a:pt x="2932875" y="844595"/>
                      <a:pt x="2825929" y="843325"/>
                    </a:cubicBezTo>
                    <a:cubicBezTo>
                      <a:pt x="2749538" y="842055"/>
                      <a:pt x="1221727" y="850945"/>
                      <a:pt x="1145336" y="849675"/>
                    </a:cubicBezTo>
                    <a:cubicBezTo>
                      <a:pt x="1126239" y="849675"/>
                      <a:pt x="1103322" y="850945"/>
                      <a:pt x="1084224" y="850945"/>
                    </a:cubicBezTo>
                    <a:cubicBezTo>
                      <a:pt x="1038390" y="850945"/>
                      <a:pt x="996375" y="852215"/>
                      <a:pt x="950540" y="852215"/>
                    </a:cubicBezTo>
                    <a:cubicBezTo>
                      <a:pt x="835955" y="852215"/>
                      <a:pt x="725188" y="850945"/>
                      <a:pt x="610602" y="849675"/>
                    </a:cubicBezTo>
                    <a:cubicBezTo>
                      <a:pt x="541851" y="848405"/>
                      <a:pt x="473099" y="847135"/>
                      <a:pt x="408168" y="845865"/>
                    </a:cubicBezTo>
                    <a:cubicBezTo>
                      <a:pt x="285943" y="844595"/>
                      <a:pt x="163718" y="843325"/>
                      <a:pt x="48260" y="843325"/>
                    </a:cubicBezTo>
                    <a:cubicBezTo>
                      <a:pt x="38100" y="843325"/>
                      <a:pt x="29210" y="843325"/>
                      <a:pt x="19050" y="842055"/>
                    </a:cubicBezTo>
                    <a:cubicBezTo>
                      <a:pt x="10160" y="840785"/>
                      <a:pt x="5080" y="834435"/>
                      <a:pt x="7620" y="825545"/>
                    </a:cubicBezTo>
                    <a:cubicBezTo>
                      <a:pt x="16510" y="793857"/>
                      <a:pt x="12700" y="779259"/>
                      <a:pt x="11430" y="764077"/>
                    </a:cubicBezTo>
                    <a:cubicBezTo>
                      <a:pt x="10160" y="733129"/>
                      <a:pt x="6350" y="702766"/>
                      <a:pt x="7620" y="671818"/>
                    </a:cubicBezTo>
                    <a:cubicBezTo>
                      <a:pt x="5080" y="633279"/>
                      <a:pt x="0" y="156217"/>
                      <a:pt x="7620" y="117095"/>
                    </a:cubicBezTo>
                    <a:cubicBezTo>
                      <a:pt x="8890" y="109504"/>
                      <a:pt x="7620" y="101329"/>
                      <a:pt x="8890" y="93738"/>
                    </a:cubicBezTo>
                    <a:cubicBezTo>
                      <a:pt x="10160" y="81476"/>
                      <a:pt x="12700" y="680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38245"/>
                    </a:moveTo>
                    <a:cubicBezTo>
                      <a:pt x="4906435" y="821735"/>
                      <a:pt x="4907705" y="809035"/>
                      <a:pt x="4907705" y="796335"/>
                    </a:cubicBezTo>
                    <a:cubicBezTo>
                      <a:pt x="4906435" y="761741"/>
                      <a:pt x="4905165" y="730794"/>
                      <a:pt x="4905165" y="697510"/>
                    </a:cubicBezTo>
                    <a:cubicBezTo>
                      <a:pt x="4905165" y="682329"/>
                      <a:pt x="4907705" y="667147"/>
                      <a:pt x="4906435" y="651965"/>
                    </a:cubicBezTo>
                    <a:cubicBezTo>
                      <a:pt x="4906435" y="637951"/>
                      <a:pt x="4905165" y="623353"/>
                      <a:pt x="4903895" y="609339"/>
                    </a:cubicBezTo>
                    <a:cubicBezTo>
                      <a:pt x="4898815" y="587734"/>
                      <a:pt x="4887385" y="140452"/>
                      <a:pt x="4887385" y="118847"/>
                    </a:cubicBezTo>
                    <a:cubicBezTo>
                      <a:pt x="4884845" y="100745"/>
                      <a:pt x="4882305" y="82060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294"/>
                    </a:cubicBezTo>
                    <a:cubicBezTo>
                      <a:pt x="31750" y="76804"/>
                      <a:pt x="31750" y="87315"/>
                      <a:pt x="30480" y="97825"/>
                    </a:cubicBezTo>
                    <a:cubicBezTo>
                      <a:pt x="29210" y="115343"/>
                      <a:pt x="26670" y="132277"/>
                      <a:pt x="25400" y="149794"/>
                    </a:cubicBezTo>
                    <a:cubicBezTo>
                      <a:pt x="20320" y="168480"/>
                      <a:pt x="26670" y="625104"/>
                      <a:pt x="29210" y="643790"/>
                    </a:cubicBezTo>
                    <a:cubicBezTo>
                      <a:pt x="29210" y="663643"/>
                      <a:pt x="29210" y="684080"/>
                      <a:pt x="30480" y="703933"/>
                    </a:cubicBezTo>
                    <a:cubicBezTo>
                      <a:pt x="30480" y="718531"/>
                      <a:pt x="33020" y="733129"/>
                      <a:pt x="33020" y="747727"/>
                    </a:cubicBezTo>
                    <a:cubicBezTo>
                      <a:pt x="33020" y="763493"/>
                      <a:pt x="33020" y="779259"/>
                      <a:pt x="31750" y="796335"/>
                    </a:cubicBezTo>
                    <a:cubicBezTo>
                      <a:pt x="31750" y="800145"/>
                      <a:pt x="31750" y="802685"/>
                      <a:pt x="31750" y="806495"/>
                    </a:cubicBezTo>
                    <a:cubicBezTo>
                      <a:pt x="31750" y="816655"/>
                      <a:pt x="35560" y="820465"/>
                      <a:pt x="44450" y="820465"/>
                    </a:cubicBezTo>
                    <a:cubicBezTo>
                      <a:pt x="75869" y="820465"/>
                      <a:pt x="129342" y="821735"/>
                      <a:pt x="178996" y="821735"/>
                    </a:cubicBezTo>
                    <a:cubicBezTo>
                      <a:pt x="251567" y="821735"/>
                      <a:pt x="327957" y="819195"/>
                      <a:pt x="400528" y="821735"/>
                    </a:cubicBezTo>
                    <a:cubicBezTo>
                      <a:pt x="518934" y="825545"/>
                      <a:pt x="637339" y="828085"/>
                      <a:pt x="755745" y="826815"/>
                    </a:cubicBezTo>
                    <a:cubicBezTo>
                      <a:pt x="832135" y="825545"/>
                      <a:pt x="904706" y="828085"/>
                      <a:pt x="981097" y="828085"/>
                    </a:cubicBezTo>
                    <a:cubicBezTo>
                      <a:pt x="1091863" y="828085"/>
                      <a:pt x="1202629" y="826815"/>
                      <a:pt x="1313396" y="828085"/>
                    </a:cubicBezTo>
                    <a:cubicBezTo>
                      <a:pt x="1477635" y="829355"/>
                      <a:pt x="3280453" y="819195"/>
                      <a:pt x="3448512" y="821735"/>
                    </a:cubicBezTo>
                    <a:cubicBezTo>
                      <a:pt x="3521083" y="823005"/>
                      <a:pt x="3593654" y="824275"/>
                      <a:pt x="3662405" y="824275"/>
                    </a:cubicBezTo>
                    <a:cubicBezTo>
                      <a:pt x="3788450" y="826815"/>
                      <a:pt x="3910675" y="823005"/>
                      <a:pt x="4036719" y="826815"/>
                    </a:cubicBezTo>
                    <a:cubicBezTo>
                      <a:pt x="4139846" y="829355"/>
                      <a:pt x="4242974" y="829355"/>
                      <a:pt x="4346101" y="831895"/>
                    </a:cubicBezTo>
                    <a:cubicBezTo>
                      <a:pt x="4498882" y="835705"/>
                      <a:pt x="4651663" y="838245"/>
                      <a:pt x="4804444" y="839515"/>
                    </a:cubicBezTo>
                    <a:cubicBezTo>
                      <a:pt x="4861737" y="839515"/>
                      <a:pt x="4884845" y="838245"/>
                      <a:pt x="4905165" y="838245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-10736381">
              <a:off x="227679" y="236589"/>
              <a:ext cx="20406462" cy="3249828"/>
              <a:chOff x="0" y="0"/>
              <a:chExt cx="5001584" cy="796526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0160" y="16510"/>
                <a:ext cx="4978724" cy="768587"/>
              </a:xfrm>
              <a:custGeom>
                <a:avLst/>
                <a:gdLst/>
                <a:ahLst/>
                <a:cxnLst/>
                <a:rect r="r" b="b" t="t" l="l"/>
                <a:pathLst>
                  <a:path h="768587" w="4978724">
                    <a:moveTo>
                      <a:pt x="4978724" y="768587"/>
                    </a:moveTo>
                    <a:lnTo>
                      <a:pt x="0" y="760966"/>
                    </a:lnTo>
                    <a:lnTo>
                      <a:pt x="0" y="279793"/>
                    </a:lnTo>
                    <a:lnTo>
                      <a:pt x="17780" y="19050"/>
                    </a:lnTo>
                    <a:lnTo>
                      <a:pt x="2480683" y="0"/>
                    </a:lnTo>
                    <a:lnTo>
                      <a:pt x="4959674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-3810" y="0"/>
                <a:ext cx="5007934" cy="795256"/>
              </a:xfrm>
              <a:custGeom>
                <a:avLst/>
                <a:gdLst/>
                <a:ahLst/>
                <a:cxnLst/>
                <a:rect r="r" b="b" t="t" l="l"/>
                <a:pathLst>
                  <a:path h="795256" w="5007934">
                    <a:moveTo>
                      <a:pt x="4973644" y="21590"/>
                    </a:moveTo>
                    <a:cubicBezTo>
                      <a:pt x="4974914" y="34290"/>
                      <a:pt x="4974914" y="44450"/>
                      <a:pt x="4976184" y="54610"/>
                    </a:cubicBezTo>
                    <a:cubicBezTo>
                      <a:pt x="4978724" y="74696"/>
                      <a:pt x="4979994" y="89684"/>
                      <a:pt x="4982534" y="104137"/>
                    </a:cubicBezTo>
                    <a:cubicBezTo>
                      <a:pt x="4982534" y="125013"/>
                      <a:pt x="4995234" y="536644"/>
                      <a:pt x="5001584" y="557520"/>
                    </a:cubicBezTo>
                    <a:cubicBezTo>
                      <a:pt x="5007934" y="589102"/>
                      <a:pt x="5004124" y="621219"/>
                      <a:pt x="5004124" y="652800"/>
                    </a:cubicBezTo>
                    <a:cubicBezTo>
                      <a:pt x="5004124" y="680635"/>
                      <a:pt x="5005394" y="706328"/>
                      <a:pt x="5006664" y="734296"/>
                    </a:cubicBezTo>
                    <a:cubicBezTo>
                      <a:pt x="5006664" y="755886"/>
                      <a:pt x="5006664" y="769856"/>
                      <a:pt x="5006664" y="793986"/>
                    </a:cubicBezTo>
                    <a:cubicBezTo>
                      <a:pt x="4983804" y="793986"/>
                      <a:pt x="4963484" y="795256"/>
                      <a:pt x="4932482" y="793986"/>
                    </a:cubicBezTo>
                    <a:cubicBezTo>
                      <a:pt x="4680159" y="788906"/>
                      <a:pt x="4423953" y="795256"/>
                      <a:pt x="4171630" y="790176"/>
                    </a:cubicBezTo>
                    <a:cubicBezTo>
                      <a:pt x="4020237" y="786366"/>
                      <a:pt x="3872725" y="788906"/>
                      <a:pt x="3721331" y="786366"/>
                    </a:cubicBezTo>
                    <a:cubicBezTo>
                      <a:pt x="3651457" y="785096"/>
                      <a:pt x="3581583" y="783826"/>
                      <a:pt x="3511709" y="782556"/>
                    </a:cubicBezTo>
                    <a:cubicBezTo>
                      <a:pt x="3469008" y="782556"/>
                      <a:pt x="3430189" y="783826"/>
                      <a:pt x="3387488" y="783826"/>
                    </a:cubicBezTo>
                    <a:cubicBezTo>
                      <a:pt x="3278795" y="782556"/>
                      <a:pt x="2979889" y="783826"/>
                      <a:pt x="2871196" y="782556"/>
                    </a:cubicBezTo>
                    <a:cubicBezTo>
                      <a:pt x="2793559" y="781286"/>
                      <a:pt x="1240801" y="790176"/>
                      <a:pt x="1163163" y="788906"/>
                    </a:cubicBezTo>
                    <a:cubicBezTo>
                      <a:pt x="1143754" y="788906"/>
                      <a:pt x="1120462" y="790176"/>
                      <a:pt x="1101053" y="790176"/>
                    </a:cubicBezTo>
                    <a:cubicBezTo>
                      <a:pt x="1054470" y="790176"/>
                      <a:pt x="1011770" y="791446"/>
                      <a:pt x="965187" y="791446"/>
                    </a:cubicBezTo>
                    <a:cubicBezTo>
                      <a:pt x="848730" y="791446"/>
                      <a:pt x="736155" y="790176"/>
                      <a:pt x="619698" y="788906"/>
                    </a:cubicBezTo>
                    <a:cubicBezTo>
                      <a:pt x="549824" y="787636"/>
                      <a:pt x="479950" y="786366"/>
                      <a:pt x="413958" y="785096"/>
                    </a:cubicBezTo>
                    <a:cubicBezTo>
                      <a:pt x="289737" y="783826"/>
                      <a:pt x="165517" y="782556"/>
                      <a:pt x="48260" y="782556"/>
                    </a:cubicBezTo>
                    <a:cubicBezTo>
                      <a:pt x="38100" y="782556"/>
                      <a:pt x="29210" y="782556"/>
                      <a:pt x="19050" y="781286"/>
                    </a:cubicBezTo>
                    <a:cubicBezTo>
                      <a:pt x="10160" y="780016"/>
                      <a:pt x="5080" y="773666"/>
                      <a:pt x="7620" y="764776"/>
                    </a:cubicBezTo>
                    <a:cubicBezTo>
                      <a:pt x="16510" y="733092"/>
                      <a:pt x="12700" y="719710"/>
                      <a:pt x="11430" y="705793"/>
                    </a:cubicBezTo>
                    <a:cubicBezTo>
                      <a:pt x="10160" y="677423"/>
                      <a:pt x="6350" y="649589"/>
                      <a:pt x="7620" y="621219"/>
                    </a:cubicBezTo>
                    <a:cubicBezTo>
                      <a:pt x="5080" y="585890"/>
                      <a:pt x="0" y="148565"/>
                      <a:pt x="7620" y="112701"/>
                    </a:cubicBezTo>
                    <a:cubicBezTo>
                      <a:pt x="8890" y="105743"/>
                      <a:pt x="7620" y="98249"/>
                      <a:pt x="8890" y="91290"/>
                    </a:cubicBezTo>
                    <a:cubicBezTo>
                      <a:pt x="10160" y="80049"/>
                      <a:pt x="12700" y="67738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70" y="30480"/>
                      <a:pt x="130580" y="29210"/>
                    </a:cubicBezTo>
                    <a:cubicBezTo>
                      <a:pt x="235391" y="25400"/>
                      <a:pt x="340202" y="22860"/>
                      <a:pt x="448895" y="20320"/>
                    </a:cubicBezTo>
                    <a:cubicBezTo>
                      <a:pt x="522651" y="17780"/>
                      <a:pt x="596407" y="16510"/>
                      <a:pt x="666281" y="13970"/>
                    </a:cubicBezTo>
                    <a:cubicBezTo>
                      <a:pt x="736155" y="11430"/>
                      <a:pt x="809911" y="8890"/>
                      <a:pt x="879785" y="8890"/>
                    </a:cubicBezTo>
                    <a:cubicBezTo>
                      <a:pt x="957423" y="7620"/>
                      <a:pt x="1035061" y="10160"/>
                      <a:pt x="1112699" y="8890"/>
                    </a:cubicBezTo>
                    <a:cubicBezTo>
                      <a:pt x="1209746" y="8890"/>
                      <a:pt x="2968244" y="6350"/>
                      <a:pt x="3065291" y="5080"/>
                    </a:cubicBezTo>
                    <a:cubicBezTo>
                      <a:pt x="3158456" y="3810"/>
                      <a:pt x="3251622" y="2540"/>
                      <a:pt x="3348669" y="2540"/>
                    </a:cubicBezTo>
                    <a:cubicBezTo>
                      <a:pt x="3507827" y="1270"/>
                      <a:pt x="3663103" y="0"/>
                      <a:pt x="3822260" y="0"/>
                    </a:cubicBezTo>
                    <a:cubicBezTo>
                      <a:pt x="3888252" y="0"/>
                      <a:pt x="3958126" y="2540"/>
                      <a:pt x="4024118" y="2540"/>
                    </a:cubicBezTo>
                    <a:cubicBezTo>
                      <a:pt x="4206567" y="3810"/>
                      <a:pt x="4392898" y="5080"/>
                      <a:pt x="4575347" y="7620"/>
                    </a:cubicBezTo>
                    <a:cubicBezTo>
                      <a:pt x="4672395" y="8890"/>
                      <a:pt x="4769442" y="12700"/>
                      <a:pt x="4866489" y="16510"/>
                    </a:cubicBezTo>
                    <a:cubicBezTo>
                      <a:pt x="4889781" y="16510"/>
                      <a:pt x="4913072" y="16510"/>
                      <a:pt x="4932482" y="16510"/>
                    </a:cubicBezTo>
                    <a:cubicBezTo>
                      <a:pt x="4954594" y="17780"/>
                      <a:pt x="4963484" y="20320"/>
                      <a:pt x="4973644" y="21590"/>
                    </a:cubicBezTo>
                    <a:close/>
                    <a:moveTo>
                      <a:pt x="4983804" y="777476"/>
                    </a:moveTo>
                    <a:cubicBezTo>
                      <a:pt x="4985074" y="760966"/>
                      <a:pt x="4986344" y="748266"/>
                      <a:pt x="4986344" y="735566"/>
                    </a:cubicBezTo>
                    <a:cubicBezTo>
                      <a:pt x="4985074" y="703652"/>
                      <a:pt x="4983804" y="675282"/>
                      <a:pt x="4983804" y="644771"/>
                    </a:cubicBezTo>
                    <a:cubicBezTo>
                      <a:pt x="4983804" y="630854"/>
                      <a:pt x="4986344" y="616936"/>
                      <a:pt x="4985074" y="603019"/>
                    </a:cubicBezTo>
                    <a:cubicBezTo>
                      <a:pt x="4985074" y="590172"/>
                      <a:pt x="4983804" y="576790"/>
                      <a:pt x="4982534" y="563944"/>
                    </a:cubicBezTo>
                    <a:cubicBezTo>
                      <a:pt x="4977454" y="544138"/>
                      <a:pt x="4966024" y="134113"/>
                      <a:pt x="4966024" y="114307"/>
                    </a:cubicBezTo>
                    <a:cubicBezTo>
                      <a:pt x="4963484" y="97713"/>
                      <a:pt x="4960944" y="80584"/>
                      <a:pt x="4958404" y="63500"/>
                    </a:cubicBezTo>
                    <a:cubicBezTo>
                      <a:pt x="4957134" y="44450"/>
                      <a:pt x="4955864" y="43180"/>
                      <a:pt x="4920836" y="41910"/>
                    </a:cubicBezTo>
                    <a:cubicBezTo>
                      <a:pt x="4909190" y="41910"/>
                      <a:pt x="4901427" y="41910"/>
                      <a:pt x="4889781" y="40640"/>
                    </a:cubicBezTo>
                    <a:cubicBezTo>
                      <a:pt x="4792734" y="36830"/>
                      <a:pt x="4691804" y="31750"/>
                      <a:pt x="4594757" y="30480"/>
                    </a:cubicBezTo>
                    <a:cubicBezTo>
                      <a:pt x="4357962" y="26670"/>
                      <a:pt x="4117284" y="25400"/>
                      <a:pt x="3880488" y="22860"/>
                    </a:cubicBezTo>
                    <a:cubicBezTo>
                      <a:pt x="3845551" y="22860"/>
                      <a:pt x="3806733" y="22860"/>
                      <a:pt x="3771796" y="22860"/>
                    </a:cubicBezTo>
                    <a:cubicBezTo>
                      <a:pt x="3713567" y="22860"/>
                      <a:pt x="3655339" y="22860"/>
                      <a:pt x="3600992" y="22860"/>
                    </a:cubicBezTo>
                    <a:cubicBezTo>
                      <a:pt x="3476772" y="22860"/>
                      <a:pt x="3352551" y="22860"/>
                      <a:pt x="3232213" y="24130"/>
                    </a:cubicBezTo>
                    <a:cubicBezTo>
                      <a:pt x="3127401" y="25400"/>
                      <a:pt x="1361140" y="29210"/>
                      <a:pt x="1256329" y="29210"/>
                    </a:cubicBezTo>
                    <a:cubicBezTo>
                      <a:pt x="1085526" y="29210"/>
                      <a:pt x="914722" y="26670"/>
                      <a:pt x="743919" y="33020"/>
                    </a:cubicBezTo>
                    <a:cubicBezTo>
                      <a:pt x="654635" y="36830"/>
                      <a:pt x="569234" y="36830"/>
                      <a:pt x="483832" y="38100"/>
                    </a:cubicBezTo>
                    <a:cubicBezTo>
                      <a:pt x="336320" y="41910"/>
                      <a:pt x="18880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2"/>
                    </a:cubicBezTo>
                    <a:cubicBezTo>
                      <a:pt x="31750" y="75767"/>
                      <a:pt x="31750" y="85402"/>
                      <a:pt x="30480" y="95037"/>
                    </a:cubicBezTo>
                    <a:cubicBezTo>
                      <a:pt x="29210" y="111095"/>
                      <a:pt x="26670" y="126619"/>
                      <a:pt x="25400" y="142677"/>
                    </a:cubicBezTo>
                    <a:cubicBezTo>
                      <a:pt x="20320" y="159806"/>
                      <a:pt x="26670" y="578396"/>
                      <a:pt x="29210" y="595525"/>
                    </a:cubicBezTo>
                    <a:cubicBezTo>
                      <a:pt x="29210" y="613725"/>
                      <a:pt x="29210" y="632460"/>
                      <a:pt x="30480" y="650659"/>
                    </a:cubicBezTo>
                    <a:cubicBezTo>
                      <a:pt x="30480" y="664041"/>
                      <a:pt x="33020" y="677423"/>
                      <a:pt x="33020" y="690805"/>
                    </a:cubicBezTo>
                    <a:cubicBezTo>
                      <a:pt x="33020" y="705258"/>
                      <a:pt x="33020" y="719710"/>
                      <a:pt x="31750" y="735566"/>
                    </a:cubicBezTo>
                    <a:cubicBezTo>
                      <a:pt x="31750" y="739376"/>
                      <a:pt x="31750" y="741916"/>
                      <a:pt x="31750" y="745726"/>
                    </a:cubicBezTo>
                    <a:cubicBezTo>
                      <a:pt x="31750" y="755886"/>
                      <a:pt x="35560" y="759696"/>
                      <a:pt x="44450" y="759696"/>
                    </a:cubicBezTo>
                    <a:cubicBezTo>
                      <a:pt x="76233" y="759696"/>
                      <a:pt x="130580" y="760966"/>
                      <a:pt x="181044" y="760966"/>
                    </a:cubicBezTo>
                    <a:cubicBezTo>
                      <a:pt x="254800" y="760966"/>
                      <a:pt x="332438" y="758426"/>
                      <a:pt x="406194" y="760966"/>
                    </a:cubicBezTo>
                    <a:cubicBezTo>
                      <a:pt x="526533" y="764776"/>
                      <a:pt x="646872" y="767316"/>
                      <a:pt x="767210" y="766046"/>
                    </a:cubicBezTo>
                    <a:cubicBezTo>
                      <a:pt x="844848" y="764776"/>
                      <a:pt x="918604" y="767316"/>
                      <a:pt x="996242" y="767316"/>
                    </a:cubicBezTo>
                    <a:cubicBezTo>
                      <a:pt x="1108817" y="767316"/>
                      <a:pt x="1221392" y="766046"/>
                      <a:pt x="1333967" y="767316"/>
                    </a:cubicBezTo>
                    <a:cubicBezTo>
                      <a:pt x="1500888" y="768586"/>
                      <a:pt x="3333142" y="758426"/>
                      <a:pt x="3503945" y="760966"/>
                    </a:cubicBezTo>
                    <a:cubicBezTo>
                      <a:pt x="3577701" y="762236"/>
                      <a:pt x="3651457" y="763506"/>
                      <a:pt x="3721331" y="763506"/>
                    </a:cubicBezTo>
                    <a:cubicBezTo>
                      <a:pt x="3849433" y="766046"/>
                      <a:pt x="3973654" y="762236"/>
                      <a:pt x="4101756" y="766046"/>
                    </a:cubicBezTo>
                    <a:cubicBezTo>
                      <a:pt x="4206567" y="768586"/>
                      <a:pt x="4311379" y="768586"/>
                      <a:pt x="4416190" y="771126"/>
                    </a:cubicBezTo>
                    <a:cubicBezTo>
                      <a:pt x="4571466" y="774936"/>
                      <a:pt x="4726741" y="777476"/>
                      <a:pt x="4882017" y="778746"/>
                    </a:cubicBezTo>
                    <a:cubicBezTo>
                      <a:pt x="4940246" y="778747"/>
                      <a:pt x="4963484" y="777476"/>
                      <a:pt x="4983804" y="77747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-40404">
              <a:off x="388097" y="376840"/>
              <a:ext cx="20241724" cy="3512539"/>
              <a:chOff x="0" y="0"/>
              <a:chExt cx="4961207" cy="860916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10160" y="16510"/>
                <a:ext cx="4938347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38347">
                    <a:moveTo>
                      <a:pt x="4938347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60546" y="0"/>
                    </a:lnTo>
                    <a:lnTo>
                      <a:pt x="4919297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-3810" y="0"/>
                <a:ext cx="4967557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67557">
                    <a:moveTo>
                      <a:pt x="4933267" y="21590"/>
                    </a:moveTo>
                    <a:cubicBezTo>
                      <a:pt x="4934537" y="34290"/>
                      <a:pt x="4934537" y="44450"/>
                      <a:pt x="4935807" y="54610"/>
                    </a:cubicBezTo>
                    <a:cubicBezTo>
                      <a:pt x="4938347" y="75693"/>
                      <a:pt x="4939617" y="92123"/>
                      <a:pt x="4942157" y="107968"/>
                    </a:cubicBezTo>
                    <a:cubicBezTo>
                      <a:pt x="4942157" y="130853"/>
                      <a:pt x="4954857" y="582116"/>
                      <a:pt x="4961207" y="605002"/>
                    </a:cubicBezTo>
                    <a:cubicBezTo>
                      <a:pt x="4967557" y="639624"/>
                      <a:pt x="4963747" y="674833"/>
                      <a:pt x="4963747" y="709455"/>
                    </a:cubicBezTo>
                    <a:cubicBezTo>
                      <a:pt x="4963747" y="739970"/>
                      <a:pt x="4965017" y="768137"/>
                      <a:pt x="4966287" y="798686"/>
                    </a:cubicBezTo>
                    <a:cubicBezTo>
                      <a:pt x="4966287" y="820276"/>
                      <a:pt x="4966287" y="834246"/>
                      <a:pt x="4966287" y="858376"/>
                    </a:cubicBezTo>
                    <a:cubicBezTo>
                      <a:pt x="4943427" y="858376"/>
                      <a:pt x="4923107" y="859646"/>
                      <a:pt x="4892236" y="858376"/>
                    </a:cubicBezTo>
                    <a:cubicBezTo>
                      <a:pt x="4641994" y="853296"/>
                      <a:pt x="4387902" y="859646"/>
                      <a:pt x="4137661" y="854566"/>
                    </a:cubicBezTo>
                    <a:cubicBezTo>
                      <a:pt x="3987516" y="850756"/>
                      <a:pt x="3841221" y="853296"/>
                      <a:pt x="3691076" y="850756"/>
                    </a:cubicBezTo>
                    <a:cubicBezTo>
                      <a:pt x="3621778" y="849486"/>
                      <a:pt x="3552480" y="848216"/>
                      <a:pt x="3483183" y="846946"/>
                    </a:cubicBezTo>
                    <a:cubicBezTo>
                      <a:pt x="3440834" y="846946"/>
                      <a:pt x="3402335" y="848216"/>
                      <a:pt x="3359987" y="848216"/>
                    </a:cubicBezTo>
                    <a:cubicBezTo>
                      <a:pt x="3252190" y="846946"/>
                      <a:pt x="2955750" y="848216"/>
                      <a:pt x="2847954" y="846946"/>
                    </a:cubicBezTo>
                    <a:cubicBezTo>
                      <a:pt x="2770956" y="845676"/>
                      <a:pt x="1231007" y="854566"/>
                      <a:pt x="1154010" y="853296"/>
                    </a:cubicBezTo>
                    <a:cubicBezTo>
                      <a:pt x="1134761" y="853296"/>
                      <a:pt x="1111661" y="854566"/>
                      <a:pt x="1092412" y="854566"/>
                    </a:cubicBezTo>
                    <a:cubicBezTo>
                      <a:pt x="1046214" y="854566"/>
                      <a:pt x="1003865" y="855836"/>
                      <a:pt x="957667" y="855836"/>
                    </a:cubicBezTo>
                    <a:cubicBezTo>
                      <a:pt x="842170" y="855836"/>
                      <a:pt x="730524" y="854566"/>
                      <a:pt x="615028" y="853296"/>
                    </a:cubicBezTo>
                    <a:cubicBezTo>
                      <a:pt x="545730" y="852026"/>
                      <a:pt x="476433" y="850756"/>
                      <a:pt x="410985" y="849486"/>
                    </a:cubicBezTo>
                    <a:cubicBezTo>
                      <a:pt x="287789" y="848216"/>
                      <a:pt x="164593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346" y="30480"/>
                      <a:pt x="129944" y="29210"/>
                    </a:cubicBezTo>
                    <a:cubicBezTo>
                      <a:pt x="233891" y="25400"/>
                      <a:pt x="337837" y="22860"/>
                      <a:pt x="445634" y="20320"/>
                    </a:cubicBezTo>
                    <a:cubicBezTo>
                      <a:pt x="518781" y="17780"/>
                      <a:pt x="591929" y="16510"/>
                      <a:pt x="661227" y="13970"/>
                    </a:cubicBezTo>
                    <a:cubicBezTo>
                      <a:pt x="730524" y="11430"/>
                      <a:pt x="803672" y="8890"/>
                      <a:pt x="872969" y="8890"/>
                    </a:cubicBezTo>
                    <a:cubicBezTo>
                      <a:pt x="949967" y="7620"/>
                      <a:pt x="1026964" y="10160"/>
                      <a:pt x="1103962" y="8890"/>
                    </a:cubicBezTo>
                    <a:cubicBezTo>
                      <a:pt x="1200209" y="8890"/>
                      <a:pt x="2944200" y="6350"/>
                      <a:pt x="3040447" y="5080"/>
                    </a:cubicBezTo>
                    <a:cubicBezTo>
                      <a:pt x="3132844" y="3810"/>
                      <a:pt x="3225241" y="2540"/>
                      <a:pt x="3321488" y="2540"/>
                    </a:cubicBezTo>
                    <a:cubicBezTo>
                      <a:pt x="3479333" y="1270"/>
                      <a:pt x="3633328" y="0"/>
                      <a:pt x="3791172" y="0"/>
                    </a:cubicBezTo>
                    <a:cubicBezTo>
                      <a:pt x="3856620" y="0"/>
                      <a:pt x="3925918" y="2540"/>
                      <a:pt x="3991365" y="2540"/>
                    </a:cubicBezTo>
                    <a:cubicBezTo>
                      <a:pt x="4172309" y="3810"/>
                      <a:pt x="4357103" y="5080"/>
                      <a:pt x="4538047" y="7620"/>
                    </a:cubicBezTo>
                    <a:cubicBezTo>
                      <a:pt x="4634294" y="8890"/>
                      <a:pt x="4730541" y="12700"/>
                      <a:pt x="4826788" y="16510"/>
                    </a:cubicBezTo>
                    <a:cubicBezTo>
                      <a:pt x="4849887" y="16510"/>
                      <a:pt x="4872986" y="16510"/>
                      <a:pt x="4892236" y="16510"/>
                    </a:cubicBezTo>
                    <a:cubicBezTo>
                      <a:pt x="4914217" y="17780"/>
                      <a:pt x="4923107" y="20320"/>
                      <a:pt x="4933267" y="21590"/>
                    </a:cubicBezTo>
                    <a:close/>
                    <a:moveTo>
                      <a:pt x="4943427" y="841866"/>
                    </a:moveTo>
                    <a:cubicBezTo>
                      <a:pt x="4944697" y="825356"/>
                      <a:pt x="4945967" y="812656"/>
                      <a:pt x="4945967" y="799956"/>
                    </a:cubicBezTo>
                    <a:cubicBezTo>
                      <a:pt x="4944697" y="765203"/>
                      <a:pt x="4943427" y="734102"/>
                      <a:pt x="4943427" y="700653"/>
                    </a:cubicBezTo>
                    <a:cubicBezTo>
                      <a:pt x="4943427" y="685396"/>
                      <a:pt x="4945967" y="670139"/>
                      <a:pt x="4944697" y="654881"/>
                    </a:cubicBezTo>
                    <a:cubicBezTo>
                      <a:pt x="4944697" y="640798"/>
                      <a:pt x="4943427" y="626127"/>
                      <a:pt x="4942157" y="612044"/>
                    </a:cubicBezTo>
                    <a:cubicBezTo>
                      <a:pt x="4937077" y="590331"/>
                      <a:pt x="4925647" y="140829"/>
                      <a:pt x="4925647" y="119117"/>
                    </a:cubicBezTo>
                    <a:cubicBezTo>
                      <a:pt x="4923107" y="100926"/>
                      <a:pt x="4920567" y="82148"/>
                      <a:pt x="4918027" y="63500"/>
                    </a:cubicBezTo>
                    <a:cubicBezTo>
                      <a:pt x="4916757" y="44450"/>
                      <a:pt x="4915487" y="43180"/>
                      <a:pt x="4880686" y="41910"/>
                    </a:cubicBezTo>
                    <a:cubicBezTo>
                      <a:pt x="4869136" y="41910"/>
                      <a:pt x="4861437" y="41910"/>
                      <a:pt x="4849887" y="40640"/>
                    </a:cubicBezTo>
                    <a:cubicBezTo>
                      <a:pt x="4753640" y="36830"/>
                      <a:pt x="4653544" y="31750"/>
                      <a:pt x="4557297" y="30480"/>
                    </a:cubicBezTo>
                    <a:cubicBezTo>
                      <a:pt x="4322455" y="26670"/>
                      <a:pt x="4083763" y="25400"/>
                      <a:pt x="3848920" y="22860"/>
                    </a:cubicBezTo>
                    <a:cubicBezTo>
                      <a:pt x="3814272" y="22860"/>
                      <a:pt x="3775773" y="22860"/>
                      <a:pt x="3741124" y="22860"/>
                    </a:cubicBezTo>
                    <a:cubicBezTo>
                      <a:pt x="3683376" y="22860"/>
                      <a:pt x="3625628" y="22860"/>
                      <a:pt x="3571730" y="22860"/>
                    </a:cubicBezTo>
                    <a:cubicBezTo>
                      <a:pt x="3448534" y="22860"/>
                      <a:pt x="3325338" y="22860"/>
                      <a:pt x="3205992" y="24130"/>
                    </a:cubicBezTo>
                    <a:cubicBezTo>
                      <a:pt x="3102045" y="25400"/>
                      <a:pt x="1350353" y="29210"/>
                      <a:pt x="1246407" y="29210"/>
                    </a:cubicBezTo>
                    <a:cubicBezTo>
                      <a:pt x="1077013" y="29210"/>
                      <a:pt x="907618" y="26670"/>
                      <a:pt x="738224" y="33020"/>
                    </a:cubicBezTo>
                    <a:cubicBezTo>
                      <a:pt x="649677" y="36830"/>
                      <a:pt x="564980" y="36830"/>
                      <a:pt x="480283" y="38100"/>
                    </a:cubicBezTo>
                    <a:cubicBezTo>
                      <a:pt x="333987" y="41910"/>
                      <a:pt x="187692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6046" y="824086"/>
                      <a:pt x="129944" y="825356"/>
                      <a:pt x="179993" y="825356"/>
                    </a:cubicBezTo>
                    <a:cubicBezTo>
                      <a:pt x="253140" y="825356"/>
                      <a:pt x="330138" y="822816"/>
                      <a:pt x="403285" y="825356"/>
                    </a:cubicBezTo>
                    <a:cubicBezTo>
                      <a:pt x="522631" y="829166"/>
                      <a:pt x="641977" y="831706"/>
                      <a:pt x="761323" y="830436"/>
                    </a:cubicBezTo>
                    <a:cubicBezTo>
                      <a:pt x="838321" y="829166"/>
                      <a:pt x="911468" y="831706"/>
                      <a:pt x="988466" y="831706"/>
                    </a:cubicBezTo>
                    <a:cubicBezTo>
                      <a:pt x="1100112" y="831706"/>
                      <a:pt x="1211758" y="830436"/>
                      <a:pt x="1323405" y="831706"/>
                    </a:cubicBezTo>
                    <a:cubicBezTo>
                      <a:pt x="1488949" y="832976"/>
                      <a:pt x="3306088" y="822816"/>
                      <a:pt x="3475483" y="825356"/>
                    </a:cubicBezTo>
                    <a:cubicBezTo>
                      <a:pt x="3548630" y="826626"/>
                      <a:pt x="3621778" y="827896"/>
                      <a:pt x="3691076" y="827896"/>
                    </a:cubicBezTo>
                    <a:cubicBezTo>
                      <a:pt x="3818121" y="830436"/>
                      <a:pt x="3941317" y="826626"/>
                      <a:pt x="4068363" y="830436"/>
                    </a:cubicBezTo>
                    <a:cubicBezTo>
                      <a:pt x="4172309" y="832976"/>
                      <a:pt x="4276256" y="832976"/>
                      <a:pt x="4380203" y="835516"/>
                    </a:cubicBezTo>
                    <a:cubicBezTo>
                      <a:pt x="4534197" y="839326"/>
                      <a:pt x="4688192" y="841866"/>
                      <a:pt x="4842187" y="843136"/>
                    </a:cubicBezTo>
                    <a:cubicBezTo>
                      <a:pt x="4899936" y="843137"/>
                      <a:pt x="4923107" y="841866"/>
                      <a:pt x="4943427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22" id="22"/>
          <p:cNvGrpSpPr/>
          <p:nvPr/>
        </p:nvGrpSpPr>
        <p:grpSpPr>
          <a:xfrm rot="81918">
            <a:off x="1760306" y="1612207"/>
            <a:ext cx="15137959" cy="1328011"/>
            <a:chOff x="0" y="0"/>
            <a:chExt cx="20183945" cy="1770681"/>
          </a:xfrm>
        </p:grpSpPr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grpSp>
        <p:nvGrpSpPr>
          <p:cNvPr name="Group 25" id="25"/>
          <p:cNvGrpSpPr/>
          <p:nvPr/>
        </p:nvGrpSpPr>
        <p:grpSpPr>
          <a:xfrm rot="-130188">
            <a:off x="4412662" y="2903016"/>
            <a:ext cx="9786541" cy="5448599"/>
            <a:chOff x="0" y="0"/>
            <a:chExt cx="6537628" cy="3639786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6537628" cy="3639773"/>
            </a:xfrm>
            <a:custGeom>
              <a:avLst/>
              <a:gdLst/>
              <a:ahLst/>
              <a:cxnLst/>
              <a:rect r="r" b="b" t="t" l="l"/>
              <a:pathLst>
                <a:path h="3639773" w="6537628">
                  <a:moveTo>
                    <a:pt x="6524928" y="0"/>
                  </a:moveTo>
                  <a:lnTo>
                    <a:pt x="12700" y="0"/>
                  </a:lnTo>
                  <a:cubicBezTo>
                    <a:pt x="5690" y="0"/>
                    <a:pt x="0" y="5690"/>
                    <a:pt x="0" y="12700"/>
                  </a:cubicBezTo>
                  <a:lnTo>
                    <a:pt x="0" y="520001"/>
                  </a:lnTo>
                  <a:lnTo>
                    <a:pt x="0" y="3627073"/>
                  </a:lnTo>
                  <a:cubicBezTo>
                    <a:pt x="0" y="3634096"/>
                    <a:pt x="5690" y="3639773"/>
                    <a:pt x="12700" y="3639773"/>
                  </a:cubicBezTo>
                  <a:lnTo>
                    <a:pt x="5748869" y="3639773"/>
                  </a:lnTo>
                  <a:cubicBezTo>
                    <a:pt x="5750532" y="3639773"/>
                    <a:pt x="5752183" y="3639430"/>
                    <a:pt x="5753733" y="3638795"/>
                  </a:cubicBezTo>
                  <a:cubicBezTo>
                    <a:pt x="5755244" y="3638173"/>
                    <a:pt x="5756641" y="3637258"/>
                    <a:pt x="5757848" y="3636052"/>
                  </a:cubicBezTo>
                  <a:lnTo>
                    <a:pt x="5757860" y="3636039"/>
                  </a:lnTo>
                  <a:lnTo>
                    <a:pt x="6533881" y="2860018"/>
                  </a:lnTo>
                  <a:lnTo>
                    <a:pt x="6533894" y="2860005"/>
                  </a:lnTo>
                  <a:cubicBezTo>
                    <a:pt x="6533919" y="2859980"/>
                    <a:pt x="6533932" y="2859955"/>
                    <a:pt x="6533957" y="2859929"/>
                  </a:cubicBezTo>
                  <a:cubicBezTo>
                    <a:pt x="6534999" y="2858875"/>
                    <a:pt x="6535761" y="2857656"/>
                    <a:pt x="6536358" y="2856361"/>
                  </a:cubicBezTo>
                  <a:cubicBezTo>
                    <a:pt x="6536535" y="2855980"/>
                    <a:pt x="6536650" y="2855560"/>
                    <a:pt x="6536789" y="2855167"/>
                  </a:cubicBezTo>
                  <a:cubicBezTo>
                    <a:pt x="6537171" y="2854075"/>
                    <a:pt x="6537399" y="2852957"/>
                    <a:pt x="6537475" y="2851789"/>
                  </a:cubicBezTo>
                  <a:cubicBezTo>
                    <a:pt x="6537488" y="2851522"/>
                    <a:pt x="6537627" y="2851293"/>
                    <a:pt x="6537627" y="2851027"/>
                  </a:cubicBezTo>
                  <a:lnTo>
                    <a:pt x="6537627" y="520001"/>
                  </a:lnTo>
                  <a:lnTo>
                    <a:pt x="6537627" y="12700"/>
                  </a:lnTo>
                  <a:cubicBezTo>
                    <a:pt x="6537628" y="5690"/>
                    <a:pt x="6531939" y="0"/>
                    <a:pt x="6524928" y="0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25400" y="25400"/>
              <a:ext cx="6486828" cy="3588973"/>
            </a:xfrm>
            <a:custGeom>
              <a:avLst/>
              <a:gdLst/>
              <a:ahLst/>
              <a:cxnLst/>
              <a:rect r="r" b="b" t="t" l="l"/>
              <a:pathLst>
                <a:path h="3588973" w="6486828">
                  <a:moveTo>
                    <a:pt x="0" y="507301"/>
                  </a:moveTo>
                  <a:lnTo>
                    <a:pt x="6486828" y="507301"/>
                  </a:lnTo>
                  <a:lnTo>
                    <a:pt x="6486828" y="2812927"/>
                  </a:lnTo>
                  <a:lnTo>
                    <a:pt x="5723482" y="2812927"/>
                  </a:lnTo>
                  <a:cubicBezTo>
                    <a:pt x="5716458" y="2812927"/>
                    <a:pt x="5710782" y="2818604"/>
                    <a:pt x="5710782" y="2825627"/>
                  </a:cubicBezTo>
                  <a:lnTo>
                    <a:pt x="5710782" y="3588973"/>
                  </a:lnTo>
                  <a:lnTo>
                    <a:pt x="0" y="3588973"/>
                  </a:lnTo>
                  <a:lnTo>
                    <a:pt x="0" y="507301"/>
                  </a:lnTo>
                  <a:close/>
                  <a:moveTo>
                    <a:pt x="5736169" y="3571028"/>
                  </a:moveTo>
                  <a:lnTo>
                    <a:pt x="6468857" y="2838339"/>
                  </a:lnTo>
                  <a:lnTo>
                    <a:pt x="5736169" y="2838339"/>
                  </a:lnTo>
                  <a:lnTo>
                    <a:pt x="5736169" y="3571028"/>
                  </a:lnTo>
                  <a:close/>
                  <a:moveTo>
                    <a:pt x="0" y="0"/>
                  </a:moveTo>
                  <a:lnTo>
                    <a:pt x="0" y="481901"/>
                  </a:lnTo>
                  <a:lnTo>
                    <a:pt x="6486828" y="481901"/>
                  </a:lnTo>
                  <a:lnTo>
                    <a:pt x="6486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C3"/>
            </a:solidFill>
          </p:spPr>
        </p:sp>
        <p:sp>
          <p:nvSpPr>
            <p:cNvPr name="Freeform 28" id="28"/>
            <p:cNvSpPr/>
            <p:nvPr/>
          </p:nvSpPr>
          <p:spPr>
            <a:xfrm>
              <a:off x="0" y="0"/>
              <a:ext cx="6537628" cy="3639773"/>
            </a:xfrm>
            <a:custGeom>
              <a:avLst/>
              <a:gdLst/>
              <a:ahLst/>
              <a:cxnLst/>
              <a:rect r="r" b="b" t="t" l="l"/>
              <a:pathLst>
                <a:path h="3639773" w="6537628">
                  <a:moveTo>
                    <a:pt x="6524928" y="0"/>
                  </a:moveTo>
                  <a:lnTo>
                    <a:pt x="12700" y="0"/>
                  </a:lnTo>
                  <a:cubicBezTo>
                    <a:pt x="5690" y="0"/>
                    <a:pt x="0" y="5690"/>
                    <a:pt x="0" y="12700"/>
                  </a:cubicBezTo>
                  <a:lnTo>
                    <a:pt x="0" y="520001"/>
                  </a:lnTo>
                  <a:lnTo>
                    <a:pt x="0" y="3627073"/>
                  </a:lnTo>
                  <a:cubicBezTo>
                    <a:pt x="0" y="3634096"/>
                    <a:pt x="5690" y="3639773"/>
                    <a:pt x="12700" y="3639773"/>
                  </a:cubicBezTo>
                  <a:lnTo>
                    <a:pt x="5748869" y="3639773"/>
                  </a:lnTo>
                  <a:cubicBezTo>
                    <a:pt x="5750532" y="3639773"/>
                    <a:pt x="5752183" y="3639430"/>
                    <a:pt x="5753733" y="3638795"/>
                  </a:cubicBezTo>
                  <a:cubicBezTo>
                    <a:pt x="5755244" y="3638173"/>
                    <a:pt x="5756641" y="3637258"/>
                    <a:pt x="5757848" y="3636052"/>
                  </a:cubicBezTo>
                  <a:lnTo>
                    <a:pt x="5757860" y="3636039"/>
                  </a:lnTo>
                  <a:lnTo>
                    <a:pt x="6533881" y="2860018"/>
                  </a:lnTo>
                  <a:lnTo>
                    <a:pt x="6533894" y="2860005"/>
                  </a:lnTo>
                  <a:cubicBezTo>
                    <a:pt x="6533919" y="2859980"/>
                    <a:pt x="6533932" y="2859955"/>
                    <a:pt x="6533957" y="2859929"/>
                  </a:cubicBezTo>
                  <a:cubicBezTo>
                    <a:pt x="6534999" y="2858875"/>
                    <a:pt x="6535761" y="2857656"/>
                    <a:pt x="6536358" y="2856361"/>
                  </a:cubicBezTo>
                  <a:cubicBezTo>
                    <a:pt x="6536535" y="2855980"/>
                    <a:pt x="6536650" y="2855560"/>
                    <a:pt x="6536789" y="2855167"/>
                  </a:cubicBezTo>
                  <a:cubicBezTo>
                    <a:pt x="6537171" y="2854075"/>
                    <a:pt x="6537399" y="2852957"/>
                    <a:pt x="6537475" y="2851789"/>
                  </a:cubicBezTo>
                  <a:cubicBezTo>
                    <a:pt x="6537488" y="2851522"/>
                    <a:pt x="6537627" y="2851293"/>
                    <a:pt x="6537627" y="2851027"/>
                  </a:cubicBezTo>
                  <a:lnTo>
                    <a:pt x="6537627" y="520001"/>
                  </a:lnTo>
                  <a:lnTo>
                    <a:pt x="6537627" y="12700"/>
                  </a:lnTo>
                  <a:cubicBezTo>
                    <a:pt x="6537628" y="5690"/>
                    <a:pt x="6531939" y="0"/>
                    <a:pt x="6524928" y="0"/>
                  </a:cubicBezTo>
                  <a:close/>
                  <a:moveTo>
                    <a:pt x="25400" y="25400"/>
                  </a:moveTo>
                  <a:lnTo>
                    <a:pt x="6512228" y="25400"/>
                  </a:lnTo>
                  <a:lnTo>
                    <a:pt x="6512228" y="507301"/>
                  </a:lnTo>
                  <a:lnTo>
                    <a:pt x="25400" y="507301"/>
                  </a:lnTo>
                  <a:lnTo>
                    <a:pt x="25400" y="25400"/>
                  </a:lnTo>
                  <a:close/>
                  <a:moveTo>
                    <a:pt x="5761569" y="3596428"/>
                  </a:moveTo>
                  <a:lnTo>
                    <a:pt x="5761569" y="2863739"/>
                  </a:lnTo>
                  <a:lnTo>
                    <a:pt x="6494257" y="2863739"/>
                  </a:lnTo>
                  <a:lnTo>
                    <a:pt x="5761569" y="3596428"/>
                  </a:lnTo>
                  <a:close/>
                  <a:moveTo>
                    <a:pt x="5748869" y="2838327"/>
                  </a:moveTo>
                  <a:cubicBezTo>
                    <a:pt x="5741846" y="2838327"/>
                    <a:pt x="5736169" y="2844004"/>
                    <a:pt x="5736169" y="2851027"/>
                  </a:cubicBezTo>
                  <a:lnTo>
                    <a:pt x="5736169" y="3614373"/>
                  </a:lnTo>
                  <a:lnTo>
                    <a:pt x="25400" y="3614373"/>
                  </a:lnTo>
                  <a:lnTo>
                    <a:pt x="25400" y="532701"/>
                  </a:lnTo>
                  <a:lnTo>
                    <a:pt x="6512228" y="532701"/>
                  </a:lnTo>
                  <a:lnTo>
                    <a:pt x="6512228" y="2838327"/>
                  </a:lnTo>
                  <a:lnTo>
                    <a:pt x="5748869" y="2838327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-141340">
            <a:off x="4726436" y="4610059"/>
            <a:ext cx="9238462" cy="3654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87"/>
              </a:lnSpc>
            </a:pPr>
            <a:r>
              <a:rPr lang="en-US" sz="16031">
                <a:solidFill>
                  <a:srgbClr val="1D1D1B"/>
                </a:solidFill>
                <a:latin typeface="Pagkaki"/>
              </a:rPr>
              <a:t>MUCHAS</a:t>
            </a:r>
          </a:p>
          <a:p>
            <a:pPr algn="ctr">
              <a:lnSpc>
                <a:spcPts val="13787"/>
              </a:lnSpc>
            </a:pPr>
            <a:r>
              <a:rPr lang="en-US" sz="16031">
                <a:solidFill>
                  <a:srgbClr val="1D1D1B"/>
                </a:solidFill>
                <a:latin typeface="Pagkaki"/>
              </a:rPr>
              <a:t>GRACIAS</a:t>
            </a:r>
          </a:p>
        </p:txBody>
      </p:sp>
      <p:pic>
        <p:nvPicPr>
          <p:cNvPr name="Picture 30" id="3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29636"/>
          <a:stretch>
            <a:fillRect/>
          </a:stretch>
        </p:blipFill>
        <p:spPr>
          <a:xfrm flipH="false" flipV="false" rot="1356383">
            <a:off x="13214761" y="1653567"/>
            <a:ext cx="977262" cy="1602536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68434">
            <a:off x="4994233" y="2861847"/>
            <a:ext cx="2473968" cy="638734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47703">
            <a:off x="4827655" y="5714264"/>
            <a:ext cx="1014275" cy="190881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65573" t="73048" r="0" b="0"/>
          <a:stretch>
            <a:fillRect/>
          </a:stretch>
        </p:blipFill>
        <p:spPr>
          <a:xfrm flipH="false" flipV="false" rot="3722494">
            <a:off x="12617816" y="4959042"/>
            <a:ext cx="1494302" cy="73016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6783" y="9287257"/>
            <a:ext cx="4976472" cy="506695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255301">
            <a:off x="14205353" y="6800488"/>
            <a:ext cx="514267" cy="4794014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54745" y="9249947"/>
            <a:ext cx="4976472" cy="506695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264085">
            <a:off x="3300636" y="7135838"/>
            <a:ext cx="340479" cy="4161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DAFUfKYy5SY</dc:identifier>
  <dcterms:modified xsi:type="dcterms:W3CDTF">2011-08-01T06:04:30Z</dcterms:modified>
  <cp:revision>1</cp:revision>
  <dc:title>Proyecto Final Giovanni Buglione</dc:title>
</cp:coreProperties>
</file>