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193C49-865A-4094-BBB2-54321091EA4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7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50F8-605E-417A-8C3A-BC3493AF5660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B5FE-F57E-4E05-9D8E-95CA7AE87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66324" y="3067871"/>
            <a:ext cx="914400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</a:t>
            </a:r>
          </a:p>
        </p:txBody>
      </p:sp>
      <p:sp>
        <p:nvSpPr>
          <p:cNvPr id="5" name="矩形 4"/>
          <p:cNvSpPr/>
          <p:nvPr/>
        </p:nvSpPr>
        <p:spPr>
          <a:xfrm>
            <a:off x="6592957" y="364435"/>
            <a:ext cx="914400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6745357" y="516835"/>
            <a:ext cx="914400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7" name="矩形 6"/>
          <p:cNvSpPr/>
          <p:nvPr/>
        </p:nvSpPr>
        <p:spPr>
          <a:xfrm>
            <a:off x="6897757" y="669235"/>
            <a:ext cx="914400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70724" y="2388700"/>
            <a:ext cx="914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430619" y="2958421"/>
            <a:ext cx="128546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单位名称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40557" y="2166586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网银注册行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440557" y="3746946"/>
            <a:ext cx="914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职业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71332" y="5330616"/>
            <a:ext cx="124570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国籍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地区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473691" y="4538781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婚姻状况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46685" y="5330616"/>
            <a:ext cx="914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民族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18324" y="1692962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客户编号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38203" y="4558731"/>
            <a:ext cx="119932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出生日期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70724" y="3067871"/>
            <a:ext cx="914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性别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634411" y="5330616"/>
            <a:ext cx="114631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移动电话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18324" y="3813301"/>
            <a:ext cx="129871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身份证号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054050" y="5330616"/>
            <a:ext cx="114631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家庭电话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473689" y="5330616"/>
            <a:ext cx="128546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家庭邮编</a:t>
            </a:r>
          </a:p>
        </p:txBody>
      </p:sp>
      <p:cxnSp>
        <p:nvCxnSpPr>
          <p:cNvPr id="27" name="直接连接符 26"/>
          <p:cNvCxnSpPr>
            <a:stCxn id="4" idx="1"/>
            <a:endCxn id="16" idx="3"/>
          </p:cNvCxnSpPr>
          <p:nvPr/>
        </p:nvCxnSpPr>
        <p:spPr>
          <a:xfrm flipH="1" flipV="1">
            <a:off x="2037524" y="1921562"/>
            <a:ext cx="1828800" cy="13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1"/>
            <a:endCxn id="9" idx="3"/>
          </p:cNvCxnSpPr>
          <p:nvPr/>
        </p:nvCxnSpPr>
        <p:spPr>
          <a:xfrm flipH="1" flipV="1">
            <a:off x="1885124" y="2617300"/>
            <a:ext cx="1981200" cy="70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1"/>
            <a:endCxn id="20" idx="3"/>
          </p:cNvCxnSpPr>
          <p:nvPr/>
        </p:nvCxnSpPr>
        <p:spPr>
          <a:xfrm flipH="1" flipV="1">
            <a:off x="1885124" y="3296471"/>
            <a:ext cx="1981200" cy="23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1"/>
            <a:endCxn id="23" idx="3"/>
          </p:cNvCxnSpPr>
          <p:nvPr/>
        </p:nvCxnSpPr>
        <p:spPr>
          <a:xfrm flipH="1">
            <a:off x="2117037" y="3319662"/>
            <a:ext cx="1749287" cy="72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1"/>
            <a:endCxn id="17" idx="3"/>
          </p:cNvCxnSpPr>
          <p:nvPr/>
        </p:nvCxnSpPr>
        <p:spPr>
          <a:xfrm flipH="1">
            <a:off x="2037524" y="3319662"/>
            <a:ext cx="1828800" cy="1467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1"/>
            <a:endCxn id="13" idx="3"/>
          </p:cNvCxnSpPr>
          <p:nvPr/>
        </p:nvCxnSpPr>
        <p:spPr>
          <a:xfrm flipH="1">
            <a:off x="2117037" y="3319662"/>
            <a:ext cx="1749287" cy="223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2"/>
            <a:endCxn id="15" idx="0"/>
          </p:cNvCxnSpPr>
          <p:nvPr/>
        </p:nvCxnSpPr>
        <p:spPr>
          <a:xfrm flipH="1">
            <a:off x="2903885" y="3571453"/>
            <a:ext cx="1419639" cy="175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2"/>
            <a:endCxn id="21" idx="0"/>
          </p:cNvCxnSpPr>
          <p:nvPr/>
        </p:nvCxnSpPr>
        <p:spPr>
          <a:xfrm flipH="1">
            <a:off x="4207568" y="3571453"/>
            <a:ext cx="115956" cy="175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" idx="2"/>
            <a:endCxn id="24" idx="0"/>
          </p:cNvCxnSpPr>
          <p:nvPr/>
        </p:nvCxnSpPr>
        <p:spPr>
          <a:xfrm>
            <a:off x="4323524" y="3571453"/>
            <a:ext cx="1303683" cy="175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3"/>
            <a:endCxn id="25" idx="1"/>
          </p:cNvCxnSpPr>
          <p:nvPr/>
        </p:nvCxnSpPr>
        <p:spPr>
          <a:xfrm>
            <a:off x="4780724" y="3319662"/>
            <a:ext cx="1692965" cy="223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3"/>
            <a:endCxn id="14" idx="1"/>
          </p:cNvCxnSpPr>
          <p:nvPr/>
        </p:nvCxnSpPr>
        <p:spPr>
          <a:xfrm>
            <a:off x="4780724" y="3319662"/>
            <a:ext cx="1692967" cy="144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3"/>
            <a:endCxn id="12" idx="1"/>
          </p:cNvCxnSpPr>
          <p:nvPr/>
        </p:nvCxnSpPr>
        <p:spPr>
          <a:xfrm>
            <a:off x="4780724" y="3319662"/>
            <a:ext cx="1659833" cy="65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" idx="3"/>
            <a:endCxn id="10" idx="1"/>
          </p:cNvCxnSpPr>
          <p:nvPr/>
        </p:nvCxnSpPr>
        <p:spPr>
          <a:xfrm flipV="1">
            <a:off x="4780724" y="3187021"/>
            <a:ext cx="1649895" cy="13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" idx="3"/>
            <a:endCxn id="11" idx="1"/>
          </p:cNvCxnSpPr>
          <p:nvPr/>
        </p:nvCxnSpPr>
        <p:spPr>
          <a:xfrm flipV="1">
            <a:off x="4780724" y="2395186"/>
            <a:ext cx="1659833" cy="92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66324" y="3067871"/>
            <a:ext cx="914400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319592" y="2363822"/>
            <a:ext cx="128546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单位名称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29530" y="1571987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网银注册行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329530" y="3152347"/>
            <a:ext cx="914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职业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609524" y="4820447"/>
            <a:ext cx="128215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18324" y="2435896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账户别名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09524" y="4046862"/>
            <a:ext cx="130368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执行利率</a:t>
            </a:r>
            <a:r>
              <a:rPr lang="en-US" altLang="zh-CN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18324" y="1674735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帐号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18324" y="4859401"/>
            <a:ext cx="119932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币种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18324" y="3247591"/>
            <a:ext cx="121919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账户性质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9524" y="3247591"/>
            <a:ext cx="128215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当前余额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18324" y="4053496"/>
            <a:ext cx="121919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开户日期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609524" y="2448320"/>
            <a:ext cx="128215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可用余额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609524" y="1674735"/>
            <a:ext cx="128546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账户状态</a:t>
            </a:r>
          </a:p>
        </p:txBody>
      </p:sp>
      <p:cxnSp>
        <p:nvCxnSpPr>
          <p:cNvPr id="19" name="直接连接符 18"/>
          <p:cNvCxnSpPr>
            <a:stCxn id="4" idx="1"/>
            <a:endCxn id="12" idx="3"/>
          </p:cNvCxnSpPr>
          <p:nvPr/>
        </p:nvCxnSpPr>
        <p:spPr>
          <a:xfrm flipH="1" flipV="1">
            <a:off x="2037524" y="1903335"/>
            <a:ext cx="1828800" cy="14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1"/>
            <a:endCxn id="14" idx="3"/>
          </p:cNvCxnSpPr>
          <p:nvPr/>
        </p:nvCxnSpPr>
        <p:spPr>
          <a:xfrm flipH="1">
            <a:off x="2037522" y="3319662"/>
            <a:ext cx="1828802" cy="15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1"/>
            <a:endCxn id="16" idx="3"/>
          </p:cNvCxnSpPr>
          <p:nvPr/>
        </p:nvCxnSpPr>
        <p:spPr>
          <a:xfrm flipH="1">
            <a:off x="2037522" y="3319662"/>
            <a:ext cx="1828802" cy="96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1"/>
            <a:endCxn id="13" idx="3"/>
          </p:cNvCxnSpPr>
          <p:nvPr/>
        </p:nvCxnSpPr>
        <p:spPr>
          <a:xfrm flipH="1">
            <a:off x="2017645" y="3319662"/>
            <a:ext cx="1848679" cy="176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3"/>
            <a:endCxn id="18" idx="1"/>
          </p:cNvCxnSpPr>
          <p:nvPr/>
        </p:nvCxnSpPr>
        <p:spPr>
          <a:xfrm flipV="1">
            <a:off x="4780724" y="1903335"/>
            <a:ext cx="1828800" cy="141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3"/>
            <a:endCxn id="4" idx="1"/>
          </p:cNvCxnSpPr>
          <p:nvPr/>
        </p:nvCxnSpPr>
        <p:spPr>
          <a:xfrm>
            <a:off x="2037524" y="2664496"/>
            <a:ext cx="1828800" cy="65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" idx="3"/>
            <a:endCxn id="17" idx="1"/>
          </p:cNvCxnSpPr>
          <p:nvPr/>
        </p:nvCxnSpPr>
        <p:spPr>
          <a:xfrm flipV="1">
            <a:off x="4780724" y="2676920"/>
            <a:ext cx="1828800" cy="64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" idx="3"/>
            <a:endCxn id="15" idx="1"/>
          </p:cNvCxnSpPr>
          <p:nvPr/>
        </p:nvCxnSpPr>
        <p:spPr>
          <a:xfrm>
            <a:off x="4780724" y="3319662"/>
            <a:ext cx="1828800" cy="15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" idx="3"/>
            <a:endCxn id="11" idx="1"/>
          </p:cNvCxnSpPr>
          <p:nvPr/>
        </p:nvCxnSpPr>
        <p:spPr>
          <a:xfrm>
            <a:off x="4780724" y="3319662"/>
            <a:ext cx="1828800" cy="95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" idx="3"/>
            <a:endCxn id="9" idx="1"/>
          </p:cNvCxnSpPr>
          <p:nvPr/>
        </p:nvCxnSpPr>
        <p:spPr>
          <a:xfrm>
            <a:off x="4780724" y="3319662"/>
            <a:ext cx="1828800" cy="172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2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66324" y="3067871"/>
            <a:ext cx="914400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收款人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246743" y="3478281"/>
            <a:ext cx="119932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账户帐号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258341" y="1040297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246743" y="2656237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编号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246744" y="4300325"/>
            <a:ext cx="1219199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性别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46743" y="5133100"/>
            <a:ext cx="119932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联系电话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250058" y="1848267"/>
            <a:ext cx="12158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别名</a:t>
            </a:r>
          </a:p>
        </p:txBody>
      </p:sp>
      <p:cxnSp>
        <p:nvCxnSpPr>
          <p:cNvPr id="62" name="直接连接符 61"/>
          <p:cNvCxnSpPr>
            <a:stCxn id="25" idx="3"/>
            <a:endCxn id="29" idx="1"/>
          </p:cNvCxnSpPr>
          <p:nvPr/>
        </p:nvCxnSpPr>
        <p:spPr>
          <a:xfrm flipV="1">
            <a:off x="4780724" y="1268897"/>
            <a:ext cx="1477617" cy="2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5" idx="3"/>
            <a:endCxn id="60" idx="1"/>
          </p:cNvCxnSpPr>
          <p:nvPr/>
        </p:nvCxnSpPr>
        <p:spPr>
          <a:xfrm flipV="1">
            <a:off x="4780724" y="2076867"/>
            <a:ext cx="1469334" cy="124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5" idx="3"/>
            <a:endCxn id="33" idx="1"/>
          </p:cNvCxnSpPr>
          <p:nvPr/>
        </p:nvCxnSpPr>
        <p:spPr>
          <a:xfrm flipV="1">
            <a:off x="4780724" y="2884837"/>
            <a:ext cx="1466019" cy="43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5" idx="3"/>
            <a:endCxn id="26" idx="1"/>
          </p:cNvCxnSpPr>
          <p:nvPr/>
        </p:nvCxnSpPr>
        <p:spPr>
          <a:xfrm>
            <a:off x="4780724" y="3319662"/>
            <a:ext cx="1466019" cy="3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5" idx="3"/>
            <a:endCxn id="35" idx="1"/>
          </p:cNvCxnSpPr>
          <p:nvPr/>
        </p:nvCxnSpPr>
        <p:spPr>
          <a:xfrm>
            <a:off x="4780724" y="3319662"/>
            <a:ext cx="1466020" cy="120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5" idx="3"/>
            <a:endCxn id="36" idx="1"/>
          </p:cNvCxnSpPr>
          <p:nvPr/>
        </p:nvCxnSpPr>
        <p:spPr>
          <a:xfrm>
            <a:off x="4780724" y="3319662"/>
            <a:ext cx="1466019" cy="204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5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6296" y="3067871"/>
            <a:ext cx="1454428" cy="503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收款人账户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36029" y="2043722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所属银行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636029" y="1282561"/>
            <a:ext cx="12192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帐号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636029" y="4385196"/>
            <a:ext cx="119932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币种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636031" y="3570607"/>
            <a:ext cx="121919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账户性质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36029" y="5188600"/>
            <a:ext cx="1285463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账户状态</a:t>
            </a:r>
          </a:p>
        </p:txBody>
      </p:sp>
      <p:cxnSp>
        <p:nvCxnSpPr>
          <p:cNvPr id="19" name="直接连接符 18"/>
          <p:cNvCxnSpPr>
            <a:stCxn id="4" idx="3"/>
            <a:endCxn id="14" idx="1"/>
          </p:cNvCxnSpPr>
          <p:nvPr/>
        </p:nvCxnSpPr>
        <p:spPr>
          <a:xfrm>
            <a:off x="4780724" y="3319662"/>
            <a:ext cx="1855305" cy="209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3"/>
            <a:endCxn id="8" idx="1"/>
          </p:cNvCxnSpPr>
          <p:nvPr/>
        </p:nvCxnSpPr>
        <p:spPr>
          <a:xfrm flipV="1">
            <a:off x="4780724" y="1511161"/>
            <a:ext cx="1855305" cy="180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3"/>
            <a:endCxn id="6" idx="1"/>
          </p:cNvCxnSpPr>
          <p:nvPr/>
        </p:nvCxnSpPr>
        <p:spPr>
          <a:xfrm flipV="1">
            <a:off x="4780724" y="2272322"/>
            <a:ext cx="1855305" cy="104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3"/>
            <a:endCxn id="10" idx="1"/>
          </p:cNvCxnSpPr>
          <p:nvPr/>
        </p:nvCxnSpPr>
        <p:spPr>
          <a:xfrm>
            <a:off x="4780724" y="3319662"/>
            <a:ext cx="1855307" cy="47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9" idx="1"/>
          </p:cNvCxnSpPr>
          <p:nvPr/>
        </p:nvCxnSpPr>
        <p:spPr>
          <a:xfrm>
            <a:off x="4780724" y="3319662"/>
            <a:ext cx="1855305" cy="129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636029" y="2790386"/>
            <a:ext cx="141466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账户归属人</a:t>
            </a:r>
          </a:p>
        </p:txBody>
      </p:sp>
      <p:cxnSp>
        <p:nvCxnSpPr>
          <p:cNvPr id="41" name="直接连接符 40"/>
          <p:cNvCxnSpPr>
            <a:stCxn id="36" idx="1"/>
            <a:endCxn id="4" idx="3"/>
          </p:cNvCxnSpPr>
          <p:nvPr/>
        </p:nvCxnSpPr>
        <p:spPr>
          <a:xfrm flipH="1">
            <a:off x="4780724" y="3018986"/>
            <a:ext cx="1855305" cy="30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3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91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i. sshe</dc:creator>
  <cp:lastModifiedBy>i. sshe</cp:lastModifiedBy>
  <cp:revision>11</cp:revision>
  <dcterms:created xsi:type="dcterms:W3CDTF">2016-05-01T02:14:25Z</dcterms:created>
  <dcterms:modified xsi:type="dcterms:W3CDTF">2016-05-03T09:04:04Z</dcterms:modified>
</cp:coreProperties>
</file>