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1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4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8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2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6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1A9F-83E3-41FD-8CED-615C16EADC0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C220-2EED-48EE-B43E-749AFCA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2899" y="2756451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主界面</a:t>
            </a:r>
          </a:p>
        </p:txBody>
      </p:sp>
      <p:sp>
        <p:nvSpPr>
          <p:cNvPr id="5" name="矩形 4"/>
          <p:cNvSpPr/>
          <p:nvPr/>
        </p:nvSpPr>
        <p:spPr>
          <a:xfrm>
            <a:off x="11999843" y="9872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52243" y="11396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4643" y="12920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57043" y="14444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09443" y="15968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1843" y="17492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9836" y="4664762"/>
            <a:ext cx="1186069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转账汇款</a:t>
            </a:r>
          </a:p>
        </p:txBody>
      </p:sp>
      <p:sp>
        <p:nvSpPr>
          <p:cNvPr id="12" name="矩形 11"/>
          <p:cNvSpPr/>
          <p:nvPr/>
        </p:nvSpPr>
        <p:spPr>
          <a:xfrm>
            <a:off x="225288" y="4664762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我的账户</a:t>
            </a:r>
          </a:p>
        </p:txBody>
      </p:sp>
      <p:sp>
        <p:nvSpPr>
          <p:cNvPr id="13" name="矩形 12"/>
          <p:cNvSpPr/>
          <p:nvPr/>
        </p:nvSpPr>
        <p:spPr>
          <a:xfrm>
            <a:off x="13219043" y="2206487"/>
            <a:ext cx="9144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0099" y="4664760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投资理财</a:t>
            </a:r>
          </a:p>
        </p:txBody>
      </p:sp>
      <p:sp>
        <p:nvSpPr>
          <p:cNvPr id="15" name="矩形 14"/>
          <p:cNvSpPr/>
          <p:nvPr/>
        </p:nvSpPr>
        <p:spPr>
          <a:xfrm>
            <a:off x="4535551" y="4664760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快捷生活</a:t>
            </a:r>
          </a:p>
        </p:txBody>
      </p:sp>
      <p:sp>
        <p:nvSpPr>
          <p:cNvPr id="16" name="矩形 15"/>
          <p:cNvSpPr/>
          <p:nvPr/>
        </p:nvSpPr>
        <p:spPr>
          <a:xfrm>
            <a:off x="13219043" y="3352798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19489" y="4664758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用户服务</a:t>
            </a:r>
          </a:p>
        </p:txBody>
      </p:sp>
      <p:sp>
        <p:nvSpPr>
          <p:cNvPr id="18" name="矩形 17"/>
          <p:cNvSpPr/>
          <p:nvPr/>
        </p:nvSpPr>
        <p:spPr>
          <a:xfrm>
            <a:off x="13523843" y="3657598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99419" y="4664759"/>
            <a:ext cx="137160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收款方管理</a:t>
            </a:r>
          </a:p>
        </p:txBody>
      </p:sp>
      <p:sp>
        <p:nvSpPr>
          <p:cNvPr id="20" name="矩形 19"/>
          <p:cNvSpPr/>
          <p:nvPr/>
        </p:nvSpPr>
        <p:spPr>
          <a:xfrm>
            <a:off x="3107633" y="4664761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个人贷款</a:t>
            </a:r>
          </a:p>
        </p:txBody>
      </p:sp>
      <p:sp>
        <p:nvSpPr>
          <p:cNvPr id="21" name="矩形 20"/>
          <p:cNvSpPr/>
          <p:nvPr/>
        </p:nvSpPr>
        <p:spPr>
          <a:xfrm>
            <a:off x="7384759" y="4664760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信用卡</a:t>
            </a:r>
          </a:p>
        </p:txBody>
      </p:sp>
      <p:cxnSp>
        <p:nvCxnSpPr>
          <p:cNvPr id="23" name="肘形连接符 22"/>
          <p:cNvCxnSpPr>
            <a:stCxn id="4" idx="2"/>
            <a:endCxn id="12" idx="0"/>
          </p:cNvCxnSpPr>
          <p:nvPr/>
        </p:nvCxnSpPr>
        <p:spPr>
          <a:xfrm rot="5400000">
            <a:off x="2640494" y="1335157"/>
            <a:ext cx="1497494" cy="51617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" idx="2"/>
            <a:endCxn id="11" idx="0"/>
          </p:cNvCxnSpPr>
          <p:nvPr/>
        </p:nvCxnSpPr>
        <p:spPr>
          <a:xfrm rot="5400000">
            <a:off x="3362738" y="2057401"/>
            <a:ext cx="1497494" cy="37172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20" idx="0"/>
          </p:cNvCxnSpPr>
          <p:nvPr/>
        </p:nvCxnSpPr>
        <p:spPr>
          <a:xfrm rot="5400000">
            <a:off x="4081668" y="2776329"/>
            <a:ext cx="1497493" cy="2279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2"/>
            <a:endCxn id="15" idx="0"/>
          </p:cNvCxnSpPr>
          <p:nvPr/>
        </p:nvCxnSpPr>
        <p:spPr>
          <a:xfrm rot="5400000">
            <a:off x="4795627" y="3490288"/>
            <a:ext cx="1497492" cy="851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2"/>
            <a:endCxn id="14" idx="0"/>
          </p:cNvCxnSpPr>
          <p:nvPr/>
        </p:nvCxnSpPr>
        <p:spPr>
          <a:xfrm rot="16200000" flipH="1">
            <a:off x="5512900" y="3624466"/>
            <a:ext cx="1497492" cy="5830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21" idx="0"/>
          </p:cNvCxnSpPr>
          <p:nvPr/>
        </p:nvCxnSpPr>
        <p:spPr>
          <a:xfrm rot="16200000" flipH="1">
            <a:off x="6220230" y="2917136"/>
            <a:ext cx="1497492" cy="19977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" idx="2"/>
            <a:endCxn id="19" idx="0"/>
          </p:cNvCxnSpPr>
          <p:nvPr/>
        </p:nvCxnSpPr>
        <p:spPr>
          <a:xfrm rot="16200000" flipH="1">
            <a:off x="6978914" y="2158453"/>
            <a:ext cx="1497491" cy="3515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" idx="2"/>
            <a:endCxn id="17" idx="0"/>
          </p:cNvCxnSpPr>
          <p:nvPr/>
        </p:nvCxnSpPr>
        <p:spPr>
          <a:xfrm rot="16200000" flipH="1">
            <a:off x="7737596" y="1399770"/>
            <a:ext cx="1497490" cy="5032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58140" y="1875180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转账汇款</a:t>
            </a:r>
          </a:p>
        </p:txBody>
      </p:sp>
      <p:sp>
        <p:nvSpPr>
          <p:cNvPr id="6" name="矩形 5"/>
          <p:cNvSpPr/>
          <p:nvPr/>
        </p:nvSpPr>
        <p:spPr>
          <a:xfrm>
            <a:off x="10383078" y="2902224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35478" y="3054624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87878" y="3207024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40278" y="3359424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92678" y="3511824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8140" y="3134134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跨行转账</a:t>
            </a:r>
          </a:p>
        </p:txBody>
      </p:sp>
      <p:sp>
        <p:nvSpPr>
          <p:cNvPr id="12" name="矩形 11"/>
          <p:cNvSpPr/>
          <p:nvPr/>
        </p:nvSpPr>
        <p:spPr>
          <a:xfrm>
            <a:off x="6592958" y="3134132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定活互转</a:t>
            </a:r>
          </a:p>
        </p:txBody>
      </p:sp>
      <p:sp>
        <p:nvSpPr>
          <p:cNvPr id="13" name="矩形 12"/>
          <p:cNvSpPr/>
          <p:nvPr/>
        </p:nvSpPr>
        <p:spPr>
          <a:xfrm>
            <a:off x="2723322" y="3134133"/>
            <a:ext cx="1166190" cy="41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快捷转账</a:t>
            </a:r>
          </a:p>
        </p:txBody>
      </p:sp>
      <p:cxnSp>
        <p:nvCxnSpPr>
          <p:cNvPr id="15" name="肘形连接符 14"/>
          <p:cNvCxnSpPr>
            <a:stCxn id="5" idx="2"/>
            <a:endCxn id="13" idx="0"/>
          </p:cNvCxnSpPr>
          <p:nvPr/>
        </p:nvCxnSpPr>
        <p:spPr>
          <a:xfrm rot="5400000">
            <a:off x="3849758" y="1742656"/>
            <a:ext cx="848136" cy="1934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1" idx="0"/>
          </p:cNvCxnSpPr>
          <p:nvPr/>
        </p:nvCxnSpPr>
        <p:spPr>
          <a:xfrm rot="5400000">
            <a:off x="4817167" y="2710065"/>
            <a:ext cx="84813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2" idx="0"/>
          </p:cNvCxnSpPr>
          <p:nvPr/>
        </p:nvCxnSpPr>
        <p:spPr>
          <a:xfrm rot="16200000" flipH="1">
            <a:off x="5784577" y="1742655"/>
            <a:ext cx="848135" cy="1934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8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i. sshe</dc:creator>
  <cp:lastModifiedBy>i. sshe</cp:lastModifiedBy>
  <cp:revision>4</cp:revision>
  <dcterms:created xsi:type="dcterms:W3CDTF">2016-05-03T06:52:44Z</dcterms:created>
  <dcterms:modified xsi:type="dcterms:W3CDTF">2016-05-03T09:03:44Z</dcterms:modified>
</cp:coreProperties>
</file>