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3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5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2CA5-A4C7-4B99-AFC1-0C80F142A5DD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2043-9B44-47F7-8A3C-98B3F7DBE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接点 22"/>
          <p:cNvSpPr/>
          <p:nvPr/>
        </p:nvSpPr>
        <p:spPr>
          <a:xfrm>
            <a:off x="311428" y="3183835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流程图: 接点 24"/>
          <p:cNvSpPr/>
          <p:nvPr/>
        </p:nvSpPr>
        <p:spPr>
          <a:xfrm>
            <a:off x="6993836" y="5895557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接点 25"/>
          <p:cNvSpPr/>
          <p:nvPr/>
        </p:nvSpPr>
        <p:spPr>
          <a:xfrm>
            <a:off x="6980582" y="3745393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接点 26"/>
          <p:cNvSpPr/>
          <p:nvPr/>
        </p:nvSpPr>
        <p:spPr>
          <a:xfrm>
            <a:off x="6980582" y="520147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接点 27"/>
          <p:cNvSpPr/>
          <p:nvPr/>
        </p:nvSpPr>
        <p:spPr>
          <a:xfrm>
            <a:off x="6993836" y="2670311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流程图: 接点 28"/>
          <p:cNvSpPr/>
          <p:nvPr/>
        </p:nvSpPr>
        <p:spPr>
          <a:xfrm>
            <a:off x="4871834" y="3183835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6993836" y="1595229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接点 30"/>
          <p:cNvSpPr/>
          <p:nvPr/>
        </p:nvSpPr>
        <p:spPr>
          <a:xfrm>
            <a:off x="3397528" y="3183835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/>
          <p:cNvSpPr/>
          <p:nvPr/>
        </p:nvSpPr>
        <p:spPr>
          <a:xfrm>
            <a:off x="1855307" y="3183835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3" idx="6"/>
            <a:endCxn id="32" idx="2"/>
          </p:cNvCxnSpPr>
          <p:nvPr/>
        </p:nvCxnSpPr>
        <p:spPr>
          <a:xfrm>
            <a:off x="914402" y="3485322"/>
            <a:ext cx="940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6"/>
            <a:endCxn id="31" idx="2"/>
          </p:cNvCxnSpPr>
          <p:nvPr/>
        </p:nvCxnSpPr>
        <p:spPr>
          <a:xfrm>
            <a:off x="2458281" y="3485322"/>
            <a:ext cx="93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6"/>
            <a:endCxn id="29" idx="2"/>
          </p:cNvCxnSpPr>
          <p:nvPr/>
        </p:nvCxnSpPr>
        <p:spPr>
          <a:xfrm>
            <a:off x="4000502" y="3485322"/>
            <a:ext cx="871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6"/>
            <a:endCxn id="27" idx="2"/>
          </p:cNvCxnSpPr>
          <p:nvPr/>
        </p:nvCxnSpPr>
        <p:spPr>
          <a:xfrm flipV="1">
            <a:off x="5474808" y="821634"/>
            <a:ext cx="1505774" cy="266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接点 40"/>
          <p:cNvSpPr/>
          <p:nvPr/>
        </p:nvSpPr>
        <p:spPr>
          <a:xfrm>
            <a:off x="6993836" y="4820475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流程图: 接点 41"/>
          <p:cNvSpPr/>
          <p:nvPr/>
        </p:nvSpPr>
        <p:spPr>
          <a:xfrm>
            <a:off x="10421181" y="3251752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接点 42"/>
          <p:cNvSpPr/>
          <p:nvPr/>
        </p:nvSpPr>
        <p:spPr>
          <a:xfrm>
            <a:off x="9079396" y="3251752"/>
            <a:ext cx="602974" cy="6029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29" idx="6"/>
            <a:endCxn id="30" idx="2"/>
          </p:cNvCxnSpPr>
          <p:nvPr/>
        </p:nvCxnSpPr>
        <p:spPr>
          <a:xfrm flipV="1">
            <a:off x="5474808" y="1896716"/>
            <a:ext cx="1519028" cy="158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6"/>
            <a:endCxn id="28" idx="2"/>
          </p:cNvCxnSpPr>
          <p:nvPr/>
        </p:nvCxnSpPr>
        <p:spPr>
          <a:xfrm flipV="1">
            <a:off x="5474808" y="2971798"/>
            <a:ext cx="1519028" cy="51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9" idx="6"/>
            <a:endCxn id="26" idx="2"/>
          </p:cNvCxnSpPr>
          <p:nvPr/>
        </p:nvCxnSpPr>
        <p:spPr>
          <a:xfrm>
            <a:off x="5474808" y="3485322"/>
            <a:ext cx="1505774" cy="56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9" idx="6"/>
            <a:endCxn id="41" idx="2"/>
          </p:cNvCxnSpPr>
          <p:nvPr/>
        </p:nvCxnSpPr>
        <p:spPr>
          <a:xfrm>
            <a:off x="5474808" y="3485322"/>
            <a:ext cx="1519028" cy="16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6"/>
            <a:endCxn id="25" idx="2"/>
          </p:cNvCxnSpPr>
          <p:nvPr/>
        </p:nvCxnSpPr>
        <p:spPr>
          <a:xfrm>
            <a:off x="5474808" y="3485322"/>
            <a:ext cx="1519028" cy="27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7" idx="6"/>
            <a:endCxn id="43" idx="2"/>
          </p:cNvCxnSpPr>
          <p:nvPr/>
        </p:nvCxnSpPr>
        <p:spPr>
          <a:xfrm>
            <a:off x="7583556" y="821634"/>
            <a:ext cx="1495840" cy="273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6"/>
            <a:endCxn id="43" idx="2"/>
          </p:cNvCxnSpPr>
          <p:nvPr/>
        </p:nvCxnSpPr>
        <p:spPr>
          <a:xfrm>
            <a:off x="7596810" y="1896716"/>
            <a:ext cx="1482586" cy="165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6"/>
            <a:endCxn id="43" idx="2"/>
          </p:cNvCxnSpPr>
          <p:nvPr/>
        </p:nvCxnSpPr>
        <p:spPr>
          <a:xfrm>
            <a:off x="7596810" y="2971798"/>
            <a:ext cx="1482586" cy="58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6" idx="6"/>
            <a:endCxn id="43" idx="2"/>
          </p:cNvCxnSpPr>
          <p:nvPr/>
        </p:nvCxnSpPr>
        <p:spPr>
          <a:xfrm flipV="1">
            <a:off x="7583556" y="3553239"/>
            <a:ext cx="1495840" cy="49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1" idx="6"/>
            <a:endCxn id="43" idx="2"/>
          </p:cNvCxnSpPr>
          <p:nvPr/>
        </p:nvCxnSpPr>
        <p:spPr>
          <a:xfrm flipV="1">
            <a:off x="7596810" y="3553239"/>
            <a:ext cx="1482586" cy="156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5" idx="6"/>
            <a:endCxn id="43" idx="2"/>
          </p:cNvCxnSpPr>
          <p:nvPr/>
        </p:nvCxnSpPr>
        <p:spPr>
          <a:xfrm flipV="1">
            <a:off x="7596810" y="3553239"/>
            <a:ext cx="1482586" cy="264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3" idx="6"/>
            <a:endCxn id="42" idx="2"/>
          </p:cNvCxnSpPr>
          <p:nvPr/>
        </p:nvCxnSpPr>
        <p:spPr>
          <a:xfrm>
            <a:off x="9682370" y="3553239"/>
            <a:ext cx="738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i. sshe</dc:creator>
  <cp:lastModifiedBy>i. sshe</cp:lastModifiedBy>
  <cp:revision>5</cp:revision>
  <dcterms:created xsi:type="dcterms:W3CDTF">2016-04-30T02:53:44Z</dcterms:created>
  <dcterms:modified xsi:type="dcterms:W3CDTF">2016-04-30T05:58:54Z</dcterms:modified>
</cp:coreProperties>
</file>