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61" r:id="rId7"/>
    <p:sldId id="273" r:id="rId8"/>
    <p:sldId id="275" r:id="rId9"/>
    <p:sldId id="263" r:id="rId10"/>
    <p:sldId id="27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" initials="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1210" autoAdjust="0"/>
  </p:normalViewPr>
  <p:slideViewPr>
    <p:cSldViewPr snapToGrid="0">
      <p:cViewPr varScale="1">
        <p:scale>
          <a:sx n="81" d="100"/>
          <a:sy n="81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24BBB-C3D2-4424-8977-FBA5648BD2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CFEA8-8135-4EB6-9C13-2E1FEF8D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went into this project hopeful that we would be able to tie changes in the migration patterns of several species to yearly changes in climate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OBIS-SEAMAP</a:t>
            </a:r>
            <a:r>
              <a:rPr lang="en-US" dirty="0"/>
              <a:t>, Ocean Biogeographic Information System Spatial Ecological Analysis of </a:t>
            </a:r>
            <a:r>
              <a:rPr lang="en-US" dirty="0" err="1"/>
              <a:t>Megavertebrate</a:t>
            </a:r>
            <a:r>
              <a:rPr lang="en-US" dirty="0"/>
              <a:t> Populations, is a spatially referenced online database, aggregating marine mammal, seabird, sea turtle and ray &amp; shark observation data from across the globe.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1" dirty="0" err="1"/>
              <a:t>iNaturalist</a:t>
            </a:r>
            <a:r>
              <a:rPr lang="en-US" dirty="0"/>
              <a:t> helps you identify the plants and animals around you. Get connected with a community of over 750,000 scientists and naturalists who can help you learn more about nature!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6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breed in from Nov through Jan in South pole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Conclusion could be different if we had the weather data : Due to government shutdown, we could not get to show if the climate change impacted the migratory pattern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further investigation into the correlation between the trends and climate change would help in making a more substantial conclusion</a:t>
            </a:r>
          </a:p>
          <a:p>
            <a:endParaRPr lang="en-US" dirty="0"/>
          </a:p>
          <a:p>
            <a:r>
              <a:rPr lang="en-US" dirty="0"/>
              <a:t>Arctic Terns migrate yearly between the north and south pole </a:t>
            </a:r>
          </a:p>
          <a:p>
            <a:r>
              <a:rPr lang="en-US" dirty="0"/>
              <a:t>No apparent change to pattern over time</a:t>
            </a:r>
          </a:p>
          <a:p>
            <a:endParaRPr lang="en-US" dirty="0"/>
          </a:p>
          <a:p>
            <a:r>
              <a:rPr lang="en-US" dirty="0"/>
              <a:t>Blue Whales have shown some migratory change over time</a:t>
            </a:r>
          </a:p>
          <a:p>
            <a:r>
              <a:rPr lang="en-US" dirty="0"/>
              <a:t>Return to the same latitudes during the winter months</a:t>
            </a:r>
          </a:p>
          <a:p>
            <a:endParaRPr lang="en-US" dirty="0"/>
          </a:p>
          <a:p>
            <a:r>
              <a:rPr lang="en-US" dirty="0"/>
              <a:t>Humpback Whales are trending north during Spring and Summer</a:t>
            </a:r>
          </a:p>
          <a:p>
            <a:r>
              <a:rPr lang="en-US" dirty="0"/>
              <a:t>Appear to return to the same latitude during Winter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CF3D951-39D4-484A-88E2-4D5BBFE68F91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0C8B-6EBA-4AE7-8439-2FBC35DADD5A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74A4AA-9818-4507-A9D0-02D8CC5F7648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4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C42E96-2F1E-4B3D-AF9C-D040D64C641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45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D78801-14BF-47D5-BAD7-6CCEAE2C8946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5B36-6038-4D00-9183-5B92274B9F1E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D65B-94A6-43C9-A36D-C8771DF33C06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D45A-91A8-49B1-AD0F-8D53051667DD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EB5F3C-397D-44F9-928F-45561A1E110A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25B2-8BF0-4730-B196-2FE4C8C54D7D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7C1C6D-F811-49BC-A16A-4F97A72E937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AF56-2852-4457-B4DC-EF33E7840CF9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6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6051-4E33-4E42-BAD7-81A4FF935859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0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1873-2F7D-4F55-92D0-322D7B1361CF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AEC-04D2-4B0E-9942-432D2D8A7EF7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D8B-B3B6-48FA-B0A8-BE34286099D0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37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F5B3-1967-4242-89AB-58158419561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810C-4CEA-4232-8175-16B8DE980015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6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map.env.duke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inaturalis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22D7-C8F9-4118-85FC-F8274F69D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err="1"/>
              <a:t>M</a:t>
            </a:r>
            <a:r>
              <a:rPr lang="en-US" dirty="0" err="1"/>
              <a:t>a</a:t>
            </a:r>
            <a:r>
              <a:rPr lang="en-US" u="sng" dirty="0" err="1"/>
              <a:t>J</a:t>
            </a:r>
            <a:r>
              <a:rPr lang="en-US" dirty="0" err="1"/>
              <a:t>ic</a:t>
            </a:r>
            <a:r>
              <a:rPr lang="en-US" u="sng" dirty="0" err="1"/>
              <a:t>K</a:t>
            </a:r>
            <a:r>
              <a:rPr lang="en-US" dirty="0"/>
              <a:t>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FA727-CA68-499F-B760-B2DF1F52C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413" y="3632200"/>
            <a:ext cx="2838204" cy="1126835"/>
          </a:xfrm>
        </p:spPr>
        <p:txBody>
          <a:bodyPr>
            <a:noAutofit/>
          </a:bodyPr>
          <a:lstStyle/>
          <a:p>
            <a:pPr algn="r"/>
            <a:r>
              <a:rPr lang="en-US" sz="1200" b="1" u="sng" dirty="0"/>
              <a:t>M</a:t>
            </a:r>
            <a:r>
              <a:rPr lang="en-US" sz="1200" dirty="0"/>
              <a:t>alik Awan</a:t>
            </a:r>
          </a:p>
          <a:p>
            <a:pPr algn="r"/>
            <a:r>
              <a:rPr lang="en-US" sz="1200" b="1" u="sng" dirty="0"/>
              <a:t>J</a:t>
            </a:r>
            <a:r>
              <a:rPr lang="en-US" sz="1200" dirty="0"/>
              <a:t>ustin Parker</a:t>
            </a:r>
          </a:p>
          <a:p>
            <a:pPr algn="r"/>
            <a:r>
              <a:rPr lang="en-US" sz="1200" b="1" u="sng" dirty="0"/>
              <a:t>K</a:t>
            </a:r>
            <a:r>
              <a:rPr lang="en-US" sz="1200" dirty="0"/>
              <a:t>arika Shah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A3184-199B-4CC6-99AF-3CB3F898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6291" y="6100691"/>
            <a:ext cx="6400800" cy="365125"/>
          </a:xfrm>
        </p:spPr>
        <p:txBody>
          <a:bodyPr/>
          <a:lstStyle/>
          <a:p>
            <a:r>
              <a:rPr lang="en-US" dirty="0" err="1"/>
              <a:t>MaJicK</a:t>
            </a:r>
            <a:r>
              <a:rPr lang="en-US" dirty="0"/>
              <a:t> Migration - Private &amp; Confidential @ 2019</a:t>
            </a:r>
          </a:p>
        </p:txBody>
      </p:sp>
    </p:spTree>
    <p:extLst>
      <p:ext uri="{BB962C8B-B14F-4D97-AF65-F5344CB8AC3E}">
        <p14:creationId xmlns:p14="http://schemas.microsoft.com/office/powerpoint/2010/main" val="1891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Hump-back Whale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077227"/>
              </p:ext>
            </p:extLst>
          </p:nvPr>
        </p:nvGraphicFramePr>
        <p:xfrm>
          <a:off x="706046" y="3144874"/>
          <a:ext cx="413908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543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069543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223277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water, animal, outdoor, bird&#10;&#10;Description automatically generated">
            <a:extLst>
              <a:ext uri="{FF2B5EF4-FFF2-40B4-BE49-F238E27FC236}">
                <a16:creationId xmlns:a16="http://schemas.microsoft.com/office/drawing/2014/main" id="{1B9EA618-2597-48BD-A3CD-F3082CDA8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25" y="477949"/>
            <a:ext cx="2472047" cy="1648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551CC-8643-4A25-95ED-8C4CE52D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97" y="2250933"/>
            <a:ext cx="6269717" cy="39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8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EF6F-80C6-41A5-93D1-6A986E47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396396"/>
            <a:ext cx="5311775" cy="3086019"/>
          </a:xfrm>
        </p:spPr>
        <p:txBody>
          <a:bodyPr>
            <a:normAutofit/>
          </a:bodyPr>
          <a:lstStyle/>
          <a:p>
            <a:r>
              <a:rPr lang="en-US" dirty="0"/>
              <a:t>Arctic Terns </a:t>
            </a:r>
          </a:p>
          <a:p>
            <a:pPr lvl="1"/>
            <a:r>
              <a:rPr lang="en-US" dirty="0"/>
              <a:t>Migrate yearly between poles</a:t>
            </a:r>
          </a:p>
          <a:p>
            <a:pPr lvl="1"/>
            <a:r>
              <a:rPr lang="en-US" dirty="0"/>
              <a:t>No apparent change in pattern</a:t>
            </a:r>
          </a:p>
          <a:p>
            <a:endParaRPr lang="en-US" dirty="0"/>
          </a:p>
          <a:p>
            <a:r>
              <a:rPr lang="en-US" dirty="0"/>
              <a:t>Blue Whales </a:t>
            </a:r>
          </a:p>
          <a:p>
            <a:pPr lvl="1"/>
            <a:r>
              <a:rPr lang="en-US" dirty="0"/>
              <a:t>Some migratory change over time</a:t>
            </a:r>
          </a:p>
          <a:p>
            <a:pPr lvl="1"/>
            <a:r>
              <a:rPr lang="en-US" dirty="0"/>
              <a:t>Winter - Return to the same latitudes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F47DC5-99B8-4F0D-9296-03A53D19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396396"/>
            <a:ext cx="5334000" cy="3086019"/>
          </a:xfrm>
        </p:spPr>
        <p:txBody>
          <a:bodyPr>
            <a:normAutofit/>
          </a:bodyPr>
          <a:lstStyle/>
          <a:p>
            <a:r>
              <a:rPr lang="en-US" dirty="0"/>
              <a:t>Humpback Whales </a:t>
            </a:r>
          </a:p>
          <a:p>
            <a:pPr lvl="1"/>
            <a:r>
              <a:rPr lang="en-US" dirty="0"/>
              <a:t>Trending north - Spring &amp; Summer</a:t>
            </a:r>
          </a:p>
          <a:p>
            <a:pPr lvl="1"/>
            <a:r>
              <a:rPr lang="en-US" dirty="0"/>
              <a:t>Winter - Return to the same latitudes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68461-1865-4FE4-80E6-5E8F2E0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</p:spTree>
    <p:extLst>
      <p:ext uri="{BB962C8B-B14F-4D97-AF65-F5344CB8AC3E}">
        <p14:creationId xmlns:p14="http://schemas.microsoft.com/office/powerpoint/2010/main" val="3635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A0B5D1-1D70-48FF-8512-8D9C8630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F3649-9D81-4BBC-96DB-96A8530DB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AC84-2DEB-4136-B8A8-13871323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467" y="6205604"/>
            <a:ext cx="6991492" cy="36406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7C37C0-617A-4C87-9F0D-FEAA509A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23" y="2227766"/>
            <a:ext cx="5311775" cy="3086019"/>
          </a:xfrm>
        </p:spPr>
        <p:txBody>
          <a:bodyPr/>
          <a:lstStyle/>
          <a:p>
            <a:r>
              <a:rPr lang="en-US" dirty="0"/>
              <a:t>Investigate the change in migrating pattern</a:t>
            </a:r>
          </a:p>
          <a:p>
            <a:r>
              <a:rPr lang="en-US" dirty="0"/>
              <a:t>Influence of environmental factors on migrating pattern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470DF-9A76-488F-81FE-8F419691B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03323" y="2663613"/>
            <a:ext cx="4107873" cy="3086019"/>
          </a:xfrm>
        </p:spPr>
        <p:txBody>
          <a:bodyPr/>
          <a:lstStyle/>
          <a:p>
            <a:r>
              <a:rPr lang="en-US" dirty="0"/>
              <a:t>Arctic Terns</a:t>
            </a:r>
          </a:p>
          <a:p>
            <a:r>
              <a:rPr lang="en-US" dirty="0"/>
              <a:t>Blue Whales</a:t>
            </a:r>
          </a:p>
          <a:p>
            <a:r>
              <a:rPr lang="en-US" dirty="0"/>
              <a:t>Monarch Butterflies</a:t>
            </a:r>
          </a:p>
          <a:p>
            <a:r>
              <a:rPr lang="en-US" dirty="0"/>
              <a:t>Humpback Whales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4B4EA-1F63-4665-8435-56F2D246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F3523E1-23A6-4780-86F1-6230707B8127}"/>
              </a:ext>
            </a:extLst>
          </p:cNvPr>
          <p:cNvCxnSpPr>
            <a:cxnSpLocks/>
          </p:cNvCxnSpPr>
          <p:nvPr/>
        </p:nvCxnSpPr>
        <p:spPr>
          <a:xfrm>
            <a:off x="5023262" y="2826327"/>
            <a:ext cx="2280061" cy="1006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9932C-681A-4518-BB71-3A07DB890CFC}"/>
              </a:ext>
            </a:extLst>
          </p:cNvPr>
          <p:cNvSpPr/>
          <p:nvPr/>
        </p:nvSpPr>
        <p:spPr>
          <a:xfrm>
            <a:off x="6163292" y="2909219"/>
            <a:ext cx="1140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Trend Analysis for </a:t>
            </a:r>
          </a:p>
        </p:txBody>
      </p:sp>
    </p:spTree>
    <p:extLst>
      <p:ext uri="{BB962C8B-B14F-4D97-AF65-F5344CB8AC3E}">
        <p14:creationId xmlns:p14="http://schemas.microsoft.com/office/powerpoint/2010/main" val="9490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B8401-74DE-4DA8-AAAA-E8A22CA73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EF6F-80C6-41A5-93D1-6A986E474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OBIS-SEAMAP (</a:t>
            </a:r>
            <a:r>
              <a:rPr lang="en-US" dirty="0">
                <a:hlinkClick r:id="rId3"/>
              </a:rPr>
              <a:t>http://seamap.env.duke.edu/</a:t>
            </a:r>
            <a:r>
              <a:rPr lang="en-US" dirty="0"/>
              <a:t>)</a:t>
            </a:r>
          </a:p>
          <a:p>
            <a:r>
              <a:rPr lang="en-US" dirty="0" err="1"/>
              <a:t>iNaturalists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https://www.inaturalist.org/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82F4D2-ACC1-4D4E-A66B-DF7FB2EA7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 Graphics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BF02FC-3C33-4BB0-B9C3-6BF1CA8967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  <a:p>
            <a:r>
              <a:rPr lang="en-US" dirty="0"/>
              <a:t>Google Cloud Platform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DDCCC-8549-4EDE-B56A-2124E66A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Content Placeholder 5" descr="A bird standing next to a body of water&#10;&#10;Description automatically generated">
            <a:extLst>
              <a:ext uri="{FF2B5EF4-FFF2-40B4-BE49-F238E27FC236}">
                <a16:creationId xmlns:a16="http://schemas.microsoft.com/office/drawing/2014/main" id="{A78660CF-AA7B-426A-A132-ABA8345F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8" y="514720"/>
            <a:ext cx="2742543" cy="154268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EB2D8DF-8BCE-43BD-8550-7D8C5BAF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6B646-A54B-4EB7-BDD5-6AA082F7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206" y="2194558"/>
            <a:ext cx="6710591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132666"/>
            <a:ext cx="4693722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Content Placeholder 5" descr="A bird standing next to a body of water&#10;&#10;Description automatically generated">
            <a:extLst>
              <a:ext uri="{FF2B5EF4-FFF2-40B4-BE49-F238E27FC236}">
                <a16:creationId xmlns:a16="http://schemas.microsoft.com/office/drawing/2014/main" id="{A78660CF-AA7B-426A-A132-ABA8345F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8" y="514720"/>
            <a:ext cx="2742543" cy="1542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600A87-3B21-4DE7-8390-CE285931D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55" y="2194560"/>
            <a:ext cx="6125217" cy="4024125"/>
          </a:xfrm>
          <a:prstGeom prst="rect">
            <a:avLst/>
          </a:prstGeom>
        </p:spPr>
      </p:pic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439911"/>
              </p:ext>
            </p:extLst>
          </p:nvPr>
        </p:nvGraphicFramePr>
        <p:xfrm>
          <a:off x="706045" y="3132666"/>
          <a:ext cx="4018684" cy="184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342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009342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20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Whales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E6B34-E460-46D9-8D27-D13363A4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11555-3B13-4248-854E-74DAE950B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65" y="626152"/>
            <a:ext cx="2742543" cy="149982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56B06E-2E40-43A9-8719-1324100D5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3861" y="2222799"/>
            <a:ext cx="6594033" cy="41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WHALES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865104"/>
              </p:ext>
            </p:extLst>
          </p:nvPr>
        </p:nvGraphicFramePr>
        <p:xfrm>
          <a:off x="706046" y="3132666"/>
          <a:ext cx="38540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040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1927040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1FB6A25-86D6-48E1-AB6E-F99A244BA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28" y="492148"/>
            <a:ext cx="2742543" cy="1499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A061C-8511-4DD8-B94C-D85BAF4A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43" y="2327251"/>
            <a:ext cx="6502399" cy="38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Monarch Butterfly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8C01C05-3824-447C-AA3C-75C49254C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576" y="2182459"/>
            <a:ext cx="6582335" cy="4125884"/>
          </a:xfrm>
          <a:prstGeom prst="rect">
            <a:avLst/>
          </a:prstGeom>
        </p:spPr>
      </p:pic>
      <p:pic>
        <p:nvPicPr>
          <p:cNvPr id="7" name="Picture 6" descr="A insect on the grass&#10;&#10;Description automatically generated">
            <a:extLst>
              <a:ext uri="{FF2B5EF4-FFF2-40B4-BE49-F238E27FC236}">
                <a16:creationId xmlns:a16="http://schemas.microsoft.com/office/drawing/2014/main" id="{7945A222-FC80-491E-9D9B-2891BE8E9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09" y="639315"/>
            <a:ext cx="2565981" cy="14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Hump-back Whale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1870-7B11-4FA7-9338-26CCCED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Picture 4" descr="A picture containing water, animal, outdoor, bird&#10;&#10;Description automatically generated">
            <a:extLst>
              <a:ext uri="{FF2B5EF4-FFF2-40B4-BE49-F238E27FC236}">
                <a16:creationId xmlns:a16="http://schemas.microsoft.com/office/drawing/2014/main" id="{94FAC7E3-7B1B-4EB7-AE03-B6CEA616C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25" y="477949"/>
            <a:ext cx="2472047" cy="164803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38167-C59D-498C-B123-48A1B6D0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152E5-31E8-47C9-A17D-CA17498D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97" y="2194560"/>
            <a:ext cx="6615605" cy="40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2241</TotalTime>
  <Words>464</Words>
  <Application>Microsoft Office PowerPoint</Application>
  <PresentationFormat>Widescreen</PresentationFormat>
  <Paragraphs>106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MaJicK Migration</vt:lpstr>
      <vt:lpstr>Objectives</vt:lpstr>
      <vt:lpstr>Resources</vt:lpstr>
      <vt:lpstr>Arctic Tern</vt:lpstr>
      <vt:lpstr>Arctic Tern</vt:lpstr>
      <vt:lpstr>Blue Whales</vt:lpstr>
      <vt:lpstr>BLUE WHALES</vt:lpstr>
      <vt:lpstr>Monarch Butterfly</vt:lpstr>
      <vt:lpstr>Hump-back Whale</vt:lpstr>
      <vt:lpstr>Hump-back Whale</vt:lpstr>
      <vt:lpstr>Summarize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MaJicK Migration</dc:title>
  <dc:creator>Karika Shah</dc:creator>
  <cp:lastModifiedBy>Karika Shah</cp:lastModifiedBy>
  <cp:revision>77</cp:revision>
  <dcterms:created xsi:type="dcterms:W3CDTF">2019-01-18T16:53:30Z</dcterms:created>
  <dcterms:modified xsi:type="dcterms:W3CDTF">2019-01-23T18:34:15Z</dcterms:modified>
</cp:coreProperties>
</file>