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1" r:id="rId7"/>
    <p:sldId id="273" r:id="rId8"/>
    <p:sldId id="275" r:id="rId9"/>
    <p:sldId id="263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" initials="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1210" autoAdjust="0"/>
  </p:normalViewPr>
  <p:slideViewPr>
    <p:cSldViewPr snapToGrid="0">
      <p:cViewPr>
        <p:scale>
          <a:sx n="66" d="100"/>
          <a:sy n="66" d="100"/>
        </p:scale>
        <p:origin x="24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4BBB-C3D2-4424-8977-FBA5648BD2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FEA8-8135-4EB6-9C13-2E1FEF8D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went into this project hopeful that we would be able to tie changes in the migration patterns of several species to yearly changes in climate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OBIS-SEAMAP</a:t>
            </a:r>
            <a:r>
              <a:rPr lang="en-US" dirty="0"/>
              <a:t>, Ocean Biogeographic Information System Spatial Ecological Analysis of </a:t>
            </a:r>
            <a:r>
              <a:rPr lang="en-US" dirty="0" err="1"/>
              <a:t>Megavertebrate</a:t>
            </a:r>
            <a:r>
              <a:rPr lang="en-US" dirty="0"/>
              <a:t> Populations, is a spatially referenced online database, aggregating marine mammal, seabird, sea turtle and ray &amp; shark observation data from across the globe.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iNaturalist</a:t>
            </a:r>
            <a:r>
              <a:rPr lang="en-US" dirty="0"/>
              <a:t> helps you identify the plants and animals around you. Get connected with a community of over 750,000 scientists and naturalists who can help you learn more about nature!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breed in from Nov through Jan in South pole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 could be different if we had the weather data : Due to government shutdown, we could not get to show if the climate change impacted the migratory pattern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further investigation into the correlation between the trends and climate change would help in making a more substantial 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F3D951-39D4-484A-88E2-4D5BBFE68F9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0C8B-6EBA-4AE7-8439-2FBC35DADD5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74A4AA-9818-4507-A9D0-02D8CC5F764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C42E96-2F1E-4B3D-AF9C-D040D64C64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5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78801-14BF-47D5-BAD7-6CCEAE2C8946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5B36-6038-4D00-9183-5B92274B9F1E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65B-94A6-43C9-A36D-C8771DF33C06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45A-91A8-49B1-AD0F-8D53051667D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EB5F3C-397D-44F9-928F-45561A1E110A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25B2-8BF0-4730-B196-2FE4C8C54D7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7C1C6D-F811-49BC-A16A-4F97A72E937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AF56-2852-4457-B4DC-EF33E7840CF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6051-4E33-4E42-BAD7-81A4FF935859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1873-2F7D-4F55-92D0-322D7B1361CF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AEC-04D2-4B0E-9942-432D2D8A7EF7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D8B-B3B6-48FA-B0A8-BE34286099D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5B3-1967-4242-89AB-5815841956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810C-4CEA-4232-8175-16B8DE98001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map.env.duke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aturalis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22D7-C8F9-4118-85FC-F8274F69D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FA727-CA68-499F-B760-B2DF1F52C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413" y="3632200"/>
            <a:ext cx="2838204" cy="1126835"/>
          </a:xfrm>
        </p:spPr>
        <p:txBody>
          <a:bodyPr>
            <a:noAutofit/>
          </a:bodyPr>
          <a:lstStyle/>
          <a:p>
            <a:pPr algn="r"/>
            <a:r>
              <a:rPr lang="en-US" sz="1200" dirty="0"/>
              <a:t>Malik Awan</a:t>
            </a:r>
          </a:p>
          <a:p>
            <a:pPr algn="r"/>
            <a:r>
              <a:rPr lang="en-US" sz="1200" dirty="0"/>
              <a:t>Justin Parker</a:t>
            </a:r>
          </a:p>
          <a:p>
            <a:pPr algn="r"/>
            <a:r>
              <a:rPr lang="en-US" sz="1200" dirty="0"/>
              <a:t>Karika Shah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3184-199B-4CC6-99AF-3CB3F898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6291" y="6100691"/>
            <a:ext cx="6400800" cy="365125"/>
          </a:xfrm>
        </p:spPr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1891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468959"/>
              </p:ext>
            </p:extLst>
          </p:nvPr>
        </p:nvGraphicFramePr>
        <p:xfrm>
          <a:off x="706046" y="3144874"/>
          <a:ext cx="46497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63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324863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223277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1B9EA618-2597-48BD-A3CD-F3082CDA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551CC-8643-4A25-95ED-8C4CE52D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7" y="2250933"/>
            <a:ext cx="6269717" cy="39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Arctic Terns migrate yearly between the north and south pole </a:t>
            </a:r>
          </a:p>
          <a:p>
            <a:r>
              <a:rPr lang="en-US" dirty="0"/>
              <a:t>No apparent change to pattern over time</a:t>
            </a:r>
          </a:p>
          <a:p>
            <a:endParaRPr lang="en-US" dirty="0"/>
          </a:p>
          <a:p>
            <a:r>
              <a:rPr lang="en-US" dirty="0"/>
              <a:t>Blue Whales have shown some migratory change over time</a:t>
            </a:r>
          </a:p>
          <a:p>
            <a:r>
              <a:rPr lang="en-US" dirty="0"/>
              <a:t>Return to the same latitudes during the </a:t>
            </a:r>
            <a:r>
              <a:rPr lang="en-US"/>
              <a:t>winter months</a:t>
            </a:r>
          </a:p>
          <a:p>
            <a:endParaRPr lang="en-US" dirty="0"/>
          </a:p>
          <a:p>
            <a:r>
              <a:rPr lang="en-US" dirty="0"/>
              <a:t>Humpback Whales are trending north during Spring and Summer</a:t>
            </a:r>
          </a:p>
          <a:p>
            <a:r>
              <a:rPr lang="en-US" dirty="0"/>
              <a:t>Appear to return to the same latitude during Winter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8461-1865-4FE4-80E6-5E8F2E0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36353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0B5D1-1D70-48FF-8512-8D9C8630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3649-9D81-4BBC-96DB-96A8530D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AC84-2DEB-4136-B8A8-1387132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467" y="6205604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7C37C0-617A-4C87-9F0D-FEAA509A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Analysis for:</a:t>
            </a:r>
          </a:p>
          <a:p>
            <a:pPr lvl="1"/>
            <a:r>
              <a:rPr lang="en-US" dirty="0"/>
              <a:t>Arctic Terns</a:t>
            </a:r>
          </a:p>
          <a:p>
            <a:pPr lvl="1"/>
            <a:r>
              <a:rPr lang="en-US" dirty="0"/>
              <a:t>Blue Whales</a:t>
            </a:r>
          </a:p>
          <a:p>
            <a:pPr lvl="1"/>
            <a:r>
              <a:rPr lang="en-US" dirty="0"/>
              <a:t>Monarch Butterflies</a:t>
            </a:r>
          </a:p>
          <a:p>
            <a:pPr lvl="1"/>
            <a:r>
              <a:rPr lang="en-US" dirty="0"/>
              <a:t>Humpback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B4EA-1F63-4665-8435-56F2D24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OBIS-SEAMAP (</a:t>
            </a:r>
            <a:r>
              <a:rPr lang="en-US" dirty="0">
                <a:hlinkClick r:id="rId3"/>
              </a:rPr>
              <a:t>http://seamap.env.duke.edu/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iNaturalists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https://www.inaturalist.org/</a:t>
            </a:r>
            <a:r>
              <a:rPr lang="en-US" dirty="0"/>
              <a:t>)</a:t>
            </a:r>
          </a:p>
          <a:p>
            <a:r>
              <a:rPr lang="en-US" dirty="0"/>
              <a:t>Visual Graphics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Google Cloud Platform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DCCC-8549-4EDE-B56A-2124E66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C9E94-A012-4765-9C03-415A55EC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9" y="2194559"/>
            <a:ext cx="5501100" cy="38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00A87-3B21-4DE7-8390-CE285931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194560"/>
            <a:ext cx="5605672" cy="4024125"/>
          </a:xfrm>
          <a:prstGeom prst="rect">
            <a:avLst/>
          </a:prstGeom>
        </p:spPr>
      </p:pic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43281"/>
              </p:ext>
            </p:extLst>
          </p:nvPr>
        </p:nvGraphicFramePr>
        <p:xfrm>
          <a:off x="706046" y="3132666"/>
          <a:ext cx="5311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888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2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6B34-E460-46D9-8D27-D13363A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1555-3B13-4248-854E-74DAE950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5" y="626152"/>
            <a:ext cx="2742543" cy="149982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92DC6A-6E56-439A-8F47-62DAE52E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D26E1-469B-4A3B-B7E3-FB8DA653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05" y="2263139"/>
            <a:ext cx="5469070" cy="37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03469"/>
              </p:ext>
            </p:extLst>
          </p:nvPr>
        </p:nvGraphicFramePr>
        <p:xfrm>
          <a:off x="706046" y="3132666"/>
          <a:ext cx="4323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741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161741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1FB6A25-86D6-48E1-AB6E-F99A244B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8" y="492148"/>
            <a:ext cx="2742543" cy="14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061C-8511-4DD8-B94C-D85BAF4A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3" y="2327251"/>
            <a:ext cx="6502399" cy="38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Monarch Butterfly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</p:txBody>
      </p:sp>
      <p:pic>
        <p:nvPicPr>
          <p:cNvPr id="7" name="Picture 6" descr="A insect on the grass&#10;&#10;Description automatically generated">
            <a:extLst>
              <a:ext uri="{FF2B5EF4-FFF2-40B4-BE49-F238E27FC236}">
                <a16:creationId xmlns:a16="http://schemas.microsoft.com/office/drawing/2014/main" id="{7945A222-FC80-491E-9D9B-2891BE8E9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09" y="639315"/>
            <a:ext cx="2565981" cy="1441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D7562-8037-469A-9F56-5B8965D6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06474"/>
            <a:ext cx="5385183" cy="39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1870-7B11-4FA7-9338-26CCCED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94FAC7E3-7B1B-4EB7-AE03-B6CEA616C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38167-C59D-498C-B123-48A1B6D0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 Pattern and time frame</a:t>
            </a:r>
          </a:p>
          <a:p>
            <a:r>
              <a:rPr lang="en-US" dirty="0"/>
              <a:t>Observable Trends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52E5-31E8-47C9-A17D-CA17498D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81" y="2263139"/>
            <a:ext cx="6105682" cy="3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2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2085</TotalTime>
  <Words>440</Words>
  <Application>Microsoft Office PowerPoint</Application>
  <PresentationFormat>Widescreen</PresentationFormat>
  <Paragraphs>101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MaJicK Migration</vt:lpstr>
      <vt:lpstr>Objectives</vt:lpstr>
      <vt:lpstr>Resources</vt:lpstr>
      <vt:lpstr>Arctic Tern</vt:lpstr>
      <vt:lpstr>Arctic Tern</vt:lpstr>
      <vt:lpstr>Blue Whales</vt:lpstr>
      <vt:lpstr>BLUE WHALES</vt:lpstr>
      <vt:lpstr>Monarch Butterfly</vt:lpstr>
      <vt:lpstr>Hump-back Whale</vt:lpstr>
      <vt:lpstr>Hump-back Whale</vt:lpstr>
      <vt:lpstr>Summarize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MaJicK Migration</dc:title>
  <dc:creator>Karika Shah</dc:creator>
  <cp:lastModifiedBy>Justin Parker</cp:lastModifiedBy>
  <cp:revision>62</cp:revision>
  <dcterms:created xsi:type="dcterms:W3CDTF">2019-01-18T16:53:30Z</dcterms:created>
  <dcterms:modified xsi:type="dcterms:W3CDTF">2019-01-23T08:53:16Z</dcterms:modified>
</cp:coreProperties>
</file>