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AFC2C-CD98-4478-AB71-1A864026D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BFD994-C2DC-4E7D-9411-C7FF7813EF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bject, text&#10;&#10;Description generated with high confidence">
            <a:extLst>
              <a:ext uri="{FF2B5EF4-FFF2-40B4-BE49-F238E27FC236}">
                <a16:creationId xmlns:a16="http://schemas.microsoft.com/office/drawing/2014/main" id="{7A8B5A5F-5F94-4D21-B4C8-AA38C8A4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9" y="1560945"/>
            <a:ext cx="3094256" cy="32064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07194F-B654-49AE-ABD7-E77228FCD307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SJAMotor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5754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568-B410-4563-9712-A4876D2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51BF-1E4F-44E2-AEA5-034BBCDF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Daniel </a:t>
            </a:r>
            <a:r>
              <a:rPr lang="en-US" dirty="0" err="1"/>
              <a:t>Wibowo</a:t>
            </a:r>
            <a:r>
              <a:rPr lang="en-US" dirty="0"/>
              <a:t>	:	Project Leader</a:t>
            </a:r>
          </a:p>
          <a:p>
            <a:r>
              <a:rPr lang="en-US" dirty="0"/>
              <a:t>Muhammad Arvin	: 	Front-end Developer</a:t>
            </a:r>
          </a:p>
          <a:p>
            <a:r>
              <a:rPr lang="en-US" dirty="0"/>
              <a:t>Dewa </a:t>
            </a:r>
            <a:r>
              <a:rPr lang="en-US" dirty="0" err="1"/>
              <a:t>Bagaskara</a:t>
            </a:r>
            <a:r>
              <a:rPr lang="en-US" dirty="0"/>
              <a:t> 		: 	Front-end Developer </a:t>
            </a:r>
          </a:p>
          <a:p>
            <a:r>
              <a:rPr lang="en-US" dirty="0" err="1"/>
              <a:t>Fariz</a:t>
            </a:r>
            <a:r>
              <a:rPr lang="en-US" dirty="0"/>
              <a:t> Prabu </a:t>
            </a:r>
            <a:r>
              <a:rPr lang="en-US" dirty="0" err="1"/>
              <a:t>Alam</a:t>
            </a:r>
            <a:r>
              <a:rPr lang="en-US" dirty="0"/>
              <a:t> 	: 	Back-end Developer</a:t>
            </a:r>
          </a:p>
          <a:p>
            <a:r>
              <a:rPr lang="en-US" dirty="0" err="1"/>
              <a:t>Deven</a:t>
            </a:r>
            <a:r>
              <a:rPr lang="en-US" dirty="0"/>
              <a:t> </a:t>
            </a:r>
            <a:r>
              <a:rPr lang="en-US" dirty="0" err="1"/>
              <a:t>Lorenzius</a:t>
            </a:r>
            <a:r>
              <a:rPr lang="en-US" dirty="0"/>
              <a:t> 	: 	Back-end Developer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80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EDD1-B6D4-459D-966D-786291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A05F-1A65-4A93-8B67-1103E9D1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Sjamotor.store</a:t>
            </a:r>
            <a:r>
              <a:rPr lang="en-US" dirty="0"/>
              <a:t> is a website that consist of the information about </a:t>
            </a:r>
            <a:r>
              <a:rPr lang="en-US" dirty="0" err="1"/>
              <a:t>SJAMotor</a:t>
            </a:r>
            <a:r>
              <a:rPr lang="en-US" dirty="0"/>
              <a:t> workshop. This website also contain the information of the products, services, location, contact number, and e-mail address. This website is made of HTML as the front-end, PHP as the back-end, and MySQL as the database.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868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A3C3-B26A-45C7-B27C-3AD533B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FEATURE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FE52-0726-4339-9D7C-EE51062E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item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93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78F-CB20-4E87-AC07-1AA8466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67F2-8AD3-4528-BCD2-31ACB22B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918861"/>
            <a:ext cx="6492240" cy="883118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FEATURE DEMO</a:t>
            </a:r>
            <a:endParaRPr lang="id-ID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7BE4-5DE7-4C0D-9AD1-BE0CFA7F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89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1686-5985-4514-ADE8-E0EEFBBA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B78-47A9-4DDF-A24E-5587647D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Forgot password send through e-mail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product in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login from backdoor page (type only)</a:t>
            </a:r>
          </a:p>
        </p:txBody>
      </p:sp>
    </p:spTree>
    <p:extLst>
      <p:ext uri="{BB962C8B-B14F-4D97-AF65-F5344CB8AC3E}">
        <p14:creationId xmlns:p14="http://schemas.microsoft.com/office/powerpoint/2010/main" val="298915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94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TEAM MEMBER</vt:lpstr>
      <vt:lpstr>INTRODUCTION</vt:lpstr>
      <vt:lpstr>WEBSITE FEATURE</vt:lpstr>
      <vt:lpstr>PowerPoint Presentation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Works</dc:title>
  <dc:creator>dewa_bagaskara@rocketmail.com</dc:creator>
  <cp:lastModifiedBy>Muhammad Arvin</cp:lastModifiedBy>
  <cp:revision>6</cp:revision>
  <dcterms:created xsi:type="dcterms:W3CDTF">2018-01-18T01:14:09Z</dcterms:created>
  <dcterms:modified xsi:type="dcterms:W3CDTF">2018-01-18T07:06:39Z</dcterms:modified>
</cp:coreProperties>
</file>