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0133-6795-4E57-AC2D-5FF2AC4AB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A21B6-06DE-426D-B13C-185BCE9E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86C3-8862-45D0-BDFB-66582230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E8DD-FB42-407A-AA48-157AEC9C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24F82-8D4F-46C1-B301-10C766F2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8FB4-3347-4C3D-80F7-E05771C4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A8101-E4FB-457D-A8D6-9D6E4F8AC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DBB7-A2B4-4A06-9070-2BC01B20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66E1-F4CE-44BF-A708-A0322C18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4FF0-A4BA-4943-B9F8-FFA5E4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25EE2-40A0-4D2A-B1CB-01182C637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CF062-11D0-41F4-89AE-591C835E4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4FAB-5703-477C-9FCD-60F8A843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2605-444C-4F96-9E24-80219187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1C0F-04F0-4344-9E9B-9C612BEF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B48E-64B9-4A8C-BACF-080B5353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2F79-2ADB-4928-B7C5-B0945829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66E9-77FB-4676-A1F2-9009CD46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B2BE-C79C-4C92-83D8-B61A85AA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5848-8E37-4561-8F19-ACDDD666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C827-E1FE-4A01-940F-474DE506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4CAD-314A-4CDA-B271-0C41B12DE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C469-DBFB-4DF7-9B0A-AF98D627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700B-8B13-405C-8055-85A767EE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54452-CCDE-49F8-9926-36615B5D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0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A5CB-6FCC-438E-A6BD-AB009CF4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094C-8DB3-4A4B-85A8-419A39C77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2635-B9BE-48CC-9C1C-A71FCA8A7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F6A0-3724-4283-B7F1-A8AF65A7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34A13-AF06-4298-9655-414E0774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8C4CB-0370-4EE3-AD43-5088A770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7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231C-852A-4616-BA43-3337228F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AC463-FBDB-420C-95C0-1DCEE7922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02127-B3D6-4B96-8DE3-95459A46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AF973-B645-4806-B57C-AC2EF4EB0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BD3D2-CE7C-424B-AFB7-132F284E1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9BB55-16EB-4251-B52A-20E7EB32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05AE5-CD10-4BC2-A3E4-1F1275C4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FC52D-135B-48EF-A477-0F057505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9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0EB6-55A1-4E66-B94C-5401279B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AE7A2-BD27-45B9-BB05-6DAC41F6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455D0-31F9-4BB5-853F-5AA51408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73566-D585-448C-B9A3-E7570119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7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23ECC-C807-4F4B-9922-6207F6F1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8CD5A-0996-434D-B3F4-AB9788BD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05AAD-745E-43B8-9BF0-B6E61359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3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4214-A903-46A9-A0E9-853D607A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B270-92C3-4239-A028-0EE4EDFB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F1F26-7A3C-454E-A527-A67C2361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22243-241C-4D3E-8BCC-296A828A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36A6E-F2F6-4C79-A9C3-939B3403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44D90-A54A-4215-8C98-6BA1974D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9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D849-1129-4836-8ADA-654D8FAF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9EB26-8849-4476-AF29-085B56A27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AAC7A-BF4F-49F6-B9A2-68F0CFB71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D8F1B-4124-4A1A-85A6-5A349102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CF398-EE20-43EA-92C5-DFC3D509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EA278-4C31-4990-9AE7-F252A242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4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C9983-1294-4E86-8565-B5486AF3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1EE40-7E9B-4DAA-9412-EB13D93AF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7AF24-7FE7-4D7B-9924-647F1E0E2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34C8-D106-4603-BB73-A28D559F55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29806-1072-46A5-8194-1CC9DE65B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37CF4-4BA3-4714-940A-2ED6182E2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81C3-EB34-4372-BDF0-2958A97A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368A-5AF3-4183-91E6-45C564C1C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Engineering:</a:t>
            </a:r>
            <a:br>
              <a:rPr lang="en-US" dirty="0"/>
            </a:br>
            <a:r>
              <a:rPr lang="en-US" dirty="0"/>
              <a:t>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6BDFE-A9C6-421A-A353-96FBF8AF1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9603"/>
            <a:ext cx="9144000" cy="1655762"/>
          </a:xfrm>
        </p:spPr>
        <p:txBody>
          <a:bodyPr/>
          <a:lstStyle/>
          <a:p>
            <a:r>
              <a:rPr lang="en-US" dirty="0"/>
              <a:t>By: Arvin, </a:t>
            </a:r>
            <a:r>
              <a:rPr lang="en-US" dirty="0" err="1"/>
              <a:t>Devent</a:t>
            </a:r>
            <a:r>
              <a:rPr lang="en-US" dirty="0"/>
              <a:t>, Dewa, </a:t>
            </a:r>
            <a:r>
              <a:rPr lang="en-US" dirty="0" err="1"/>
              <a:t>Fariz</a:t>
            </a:r>
            <a:r>
              <a:rPr lang="en-US" dirty="0"/>
              <a:t>, Mike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008F810-2174-4310-B087-64CEB4DD9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1" y="314313"/>
            <a:ext cx="1930158" cy="20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8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C503-DA07-47D2-BEB8-4AC0ED0F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CC9BC3-6651-465A-A340-B9DEB959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 Daniel </a:t>
            </a:r>
            <a:r>
              <a:rPr lang="en-US" dirty="0" err="1"/>
              <a:t>Wibowo</a:t>
            </a:r>
            <a:r>
              <a:rPr lang="en-US" dirty="0"/>
              <a:t> – Project Manager</a:t>
            </a:r>
          </a:p>
          <a:p>
            <a:r>
              <a:rPr lang="en-US" dirty="0"/>
              <a:t>Muhammad Arvin – Front-End Developer</a:t>
            </a:r>
          </a:p>
          <a:p>
            <a:r>
              <a:rPr lang="en-US" dirty="0"/>
              <a:t>Dewa Bagaskara – Front-End Developer</a:t>
            </a:r>
          </a:p>
          <a:p>
            <a:r>
              <a:rPr lang="en-US" dirty="0" err="1"/>
              <a:t>Devent</a:t>
            </a:r>
            <a:r>
              <a:rPr lang="en-US" dirty="0"/>
              <a:t> </a:t>
            </a:r>
            <a:r>
              <a:rPr lang="en-US" dirty="0" err="1"/>
              <a:t>Lorenzius</a:t>
            </a:r>
            <a:r>
              <a:rPr lang="en-US" dirty="0"/>
              <a:t> – Back-end Developer</a:t>
            </a:r>
          </a:p>
          <a:p>
            <a:r>
              <a:rPr lang="en-US" dirty="0" err="1"/>
              <a:t>Fariz</a:t>
            </a:r>
            <a:r>
              <a:rPr lang="en-US" dirty="0"/>
              <a:t> Prabu </a:t>
            </a:r>
            <a:r>
              <a:rPr lang="en-US" dirty="0" err="1"/>
              <a:t>Alam</a:t>
            </a:r>
            <a:r>
              <a:rPr lang="en-US" dirty="0"/>
              <a:t> – Back-end Developer </a:t>
            </a:r>
          </a:p>
        </p:txBody>
      </p:sp>
    </p:spTree>
    <p:extLst>
      <p:ext uri="{BB962C8B-B14F-4D97-AF65-F5344CB8AC3E}">
        <p14:creationId xmlns:p14="http://schemas.microsoft.com/office/powerpoint/2010/main" val="36516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3153-5FAE-4CF9-B937-7EE19EEB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0BEC-7A20-4174-BACC-A4A3FB7A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Sjamotor.store</a:t>
            </a:r>
            <a:r>
              <a:rPr lang="en-US" dirty="0"/>
              <a:t> is a website that contain information about SJA Motor workshop</a:t>
            </a:r>
          </a:p>
          <a:p>
            <a:r>
              <a:rPr lang="en-US" dirty="0"/>
              <a:t>The website contain their product, contact, profile, and service</a:t>
            </a:r>
          </a:p>
        </p:txBody>
      </p:sp>
    </p:spTree>
    <p:extLst>
      <p:ext uri="{BB962C8B-B14F-4D97-AF65-F5344CB8AC3E}">
        <p14:creationId xmlns:p14="http://schemas.microsoft.com/office/powerpoint/2010/main" val="227595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8352-25A8-40C3-93E5-079C12A7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B677-AD29-48CF-A13F-66C92DFB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6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Software Engineering: Works</vt:lpstr>
      <vt:lpstr>Team Member</vt:lpstr>
      <vt:lpstr>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Engineering: Works</dc:title>
  <dc:creator>dewa_bagaskara@rocketmail.com</dc:creator>
  <cp:lastModifiedBy>dewa_bagaskara@rocketmail.com</cp:lastModifiedBy>
  <cp:revision>2</cp:revision>
  <dcterms:created xsi:type="dcterms:W3CDTF">2018-01-18T01:14:09Z</dcterms:created>
  <dcterms:modified xsi:type="dcterms:W3CDTF">2018-01-18T01:40:38Z</dcterms:modified>
</cp:coreProperties>
</file>