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5" d="100"/>
          <a:sy n="105" d="100"/>
        </p:scale>
        <p:origin x="-9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FAB58-9CE3-4A7D-B77A-36FC6713F2DD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F1C1-B3D6-4514-86FD-3E15BA79C0D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BF1C1-B3D6-4514-86FD-3E15BA79C0D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75EF-0F27-4DCC-A86D-3F2925D25B04}" type="datetimeFigureOut">
              <a:rPr lang="fr-FR" smtClean="0"/>
              <a:t>25/11/2016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B2AB-2F73-4091-B91B-FEA27D2B528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Mini-Projet:</a:t>
            </a:r>
            <a:br>
              <a:rPr lang="fr-FR" dirty="0" smtClean="0"/>
            </a:br>
            <a:r>
              <a:rPr lang="fr-FR" dirty="0" smtClean="0"/>
              <a:t>Agrafeuse autonome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1556792"/>
            <a:ext cx="8784976" cy="518457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ROUANE Janis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PEREZ Romain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" name="Image 4" descr="AGRAFEUSE REX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471" y="1661865"/>
            <a:ext cx="3277058" cy="3534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</Words>
  <Application>Microsoft Office PowerPoint</Application>
  <PresentationFormat>Affichage à l'écran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Mini-Projet: Agrafeuse autonome</vt:lpstr>
    </vt:vector>
  </TitlesOfParts>
  <Company>Lycee Ste Louise de Marillac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Mini-Projet: Agrafeuse autonome</dc:title>
  <dc:creator>perezr</dc:creator>
  <cp:lastModifiedBy>perezr</cp:lastModifiedBy>
  <cp:revision>2</cp:revision>
  <dcterms:created xsi:type="dcterms:W3CDTF">2016-11-25T13:26:58Z</dcterms:created>
  <dcterms:modified xsi:type="dcterms:W3CDTF">2016-11-25T13:40:25Z</dcterms:modified>
</cp:coreProperties>
</file>