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FABA-60D0-4A4C-A6B3-044B672D0DF1}" type="datetimeFigureOut">
              <a:rPr lang="fr-FR" smtClean="0"/>
              <a:pPr/>
              <a:t>05/01/2017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514-8AF7-468C-A7E3-807F14A86F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FABA-60D0-4A4C-A6B3-044B672D0DF1}" type="datetimeFigureOut">
              <a:rPr lang="fr-FR" smtClean="0"/>
              <a:pPr/>
              <a:t>05/01/2017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514-8AF7-468C-A7E3-807F14A86F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FABA-60D0-4A4C-A6B3-044B672D0DF1}" type="datetimeFigureOut">
              <a:rPr lang="fr-FR" smtClean="0"/>
              <a:pPr/>
              <a:t>05/01/2017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514-8AF7-468C-A7E3-807F14A86F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FABA-60D0-4A4C-A6B3-044B672D0DF1}" type="datetimeFigureOut">
              <a:rPr lang="fr-FR" smtClean="0"/>
              <a:pPr/>
              <a:t>05/01/2017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514-8AF7-468C-A7E3-807F14A86F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FABA-60D0-4A4C-A6B3-044B672D0DF1}" type="datetimeFigureOut">
              <a:rPr lang="fr-FR" smtClean="0"/>
              <a:pPr/>
              <a:t>05/01/2017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514-8AF7-468C-A7E3-807F14A86F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FABA-60D0-4A4C-A6B3-044B672D0DF1}" type="datetimeFigureOut">
              <a:rPr lang="fr-FR" smtClean="0"/>
              <a:pPr/>
              <a:t>05/01/2017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514-8AF7-468C-A7E3-807F14A86F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FABA-60D0-4A4C-A6B3-044B672D0DF1}" type="datetimeFigureOut">
              <a:rPr lang="fr-FR" smtClean="0"/>
              <a:pPr/>
              <a:t>05/01/2017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514-8AF7-468C-A7E3-807F14A86F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FABA-60D0-4A4C-A6B3-044B672D0DF1}" type="datetimeFigureOut">
              <a:rPr lang="fr-FR" smtClean="0"/>
              <a:pPr/>
              <a:t>05/01/2017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514-8AF7-468C-A7E3-807F14A86F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FABA-60D0-4A4C-A6B3-044B672D0DF1}" type="datetimeFigureOut">
              <a:rPr lang="fr-FR" smtClean="0"/>
              <a:pPr/>
              <a:t>05/01/2017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514-8AF7-468C-A7E3-807F14A86F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FABA-60D0-4A4C-A6B3-044B672D0DF1}" type="datetimeFigureOut">
              <a:rPr lang="fr-FR" smtClean="0"/>
              <a:pPr/>
              <a:t>05/01/2017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514-8AF7-468C-A7E3-807F14A86F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FABA-60D0-4A4C-A6B3-044B672D0DF1}" type="datetimeFigureOut">
              <a:rPr lang="fr-FR" smtClean="0"/>
              <a:pPr/>
              <a:t>05/01/2017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2514-8AF7-468C-A7E3-807F14A86F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1FABA-60D0-4A4C-A6B3-044B672D0DF1}" type="datetimeFigureOut">
              <a:rPr lang="fr-FR" smtClean="0"/>
              <a:pPr/>
              <a:t>05/01/2017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42514-8AF7-468C-A7E3-807F14A86F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693" y="0"/>
            <a:ext cx="91813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36496" cy="678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56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64488" cy="6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3824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Affichage à l'écran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Company>Lycee Ste Louise de Marillac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PEREZR</dc:creator>
  <cp:lastModifiedBy>PEREZR</cp:lastModifiedBy>
  <cp:revision>2</cp:revision>
  <dcterms:created xsi:type="dcterms:W3CDTF">2017-01-05T07:20:25Z</dcterms:created>
  <dcterms:modified xsi:type="dcterms:W3CDTF">2017-01-05T07:44:12Z</dcterms:modified>
</cp:coreProperties>
</file>