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A8A9-8698-40F1-8CAB-CA58689F9785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FD8C-B8FF-4835-8C76-C7139B8D61D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1470025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PROJET SIN: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Robot sumo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2520280" cy="1752600"/>
          </a:xfrm>
        </p:spPr>
        <p:txBody>
          <a:bodyPr>
            <a:normAutofit/>
          </a:bodyPr>
          <a:lstStyle/>
          <a:p>
            <a:r>
              <a:rPr lang="fr-FR" sz="2000" dirty="0" smtClean="0"/>
              <a:t>Perez romain</a:t>
            </a:r>
          </a:p>
          <a:p>
            <a:r>
              <a:rPr lang="fr-FR" sz="2000" dirty="0" err="1" smtClean="0"/>
              <a:t>Rouane</a:t>
            </a:r>
            <a:r>
              <a:rPr lang="fr-FR" sz="2000" dirty="0" smtClean="0"/>
              <a:t> </a:t>
            </a:r>
            <a:r>
              <a:rPr lang="fr-FR" sz="2000" dirty="0" err="1" smtClean="0"/>
              <a:t>janis</a:t>
            </a:r>
            <a:endParaRPr lang="fr-FR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2492896"/>
            <a:ext cx="2078188" cy="341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fr-FR" dirty="0" smtClean="0"/>
              <a:t>Projet: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95823"/>
            <a:ext cx="7452320" cy="556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Algorigramme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628800"/>
            <a:ext cx="6026136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412776"/>
            <a:ext cx="4608512" cy="504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err="1" smtClean="0"/>
              <a:t>Alrigramme</a:t>
            </a:r>
            <a:r>
              <a:rPr lang="fr-FR" dirty="0" smtClean="0"/>
              <a:t> détaillé: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 NXT: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170645"/>
            <a:ext cx="6696744" cy="568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Suivit: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16832"/>
            <a:ext cx="6939472" cy="333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Conclusion:</a:t>
            </a:r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484784"/>
            <a:ext cx="5904656" cy="537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Affichage à l'écran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PROJET SIN: Robot sumo</vt:lpstr>
      <vt:lpstr>Projet:</vt:lpstr>
      <vt:lpstr>Algorigramme:</vt:lpstr>
      <vt:lpstr>Alrigramme détaillé:</vt:lpstr>
      <vt:lpstr>Système NXT:</vt:lpstr>
      <vt:lpstr>Suivit:</vt:lpstr>
      <vt:lpstr>Conclusion:</vt:lpstr>
    </vt:vector>
  </TitlesOfParts>
  <Company>Lycee Ste Louise de Marillac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SIN: Robot sumo</dc:title>
  <dc:creator>PEREZR</dc:creator>
  <cp:lastModifiedBy>PEREZR</cp:lastModifiedBy>
  <cp:revision>1</cp:revision>
  <dcterms:created xsi:type="dcterms:W3CDTF">2017-01-05T07:25:56Z</dcterms:created>
  <dcterms:modified xsi:type="dcterms:W3CDTF">2017-01-05T07:33:56Z</dcterms:modified>
</cp:coreProperties>
</file>