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91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02/06/2017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Voiture Hydrogène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9512" y="18864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PEREZ Romain</a:t>
            </a:r>
          </a:p>
          <a:p>
            <a:r>
              <a:rPr lang="fr-FR" dirty="0" smtClean="0">
                <a:solidFill>
                  <a:srgbClr val="00B0F0"/>
                </a:solidFill>
              </a:rPr>
              <a:t>ROUANE Janis</a:t>
            </a:r>
          </a:p>
          <a:p>
            <a:endParaRPr lang="fr-FR" dirty="0" smtClean="0"/>
          </a:p>
        </p:txBody>
      </p:sp>
      <p:pic>
        <p:nvPicPr>
          <p:cNvPr id="5" name="Image 4" descr="voituyre hydpgofdku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628800"/>
            <a:ext cx="2304256" cy="2304256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>
            <a:off x="3635896" y="2636912"/>
            <a:ext cx="864096" cy="360040"/>
          </a:xfrm>
          <a:prstGeom prst="rightArrow">
            <a:avLst/>
          </a:prstGeom>
          <a:solidFill>
            <a:srgbClr val="FF1919"/>
          </a:solidFill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http://www.crea-technologie.com/images/products/000000056/tamiya-5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628800"/>
            <a:ext cx="3888472" cy="259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79512" y="609329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Sainte Louise de Marillac</a:t>
            </a:r>
          </a:p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96336" y="260648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2016/2017</a:t>
            </a:r>
            <a:endParaRPr lang="fr-FR" dirty="0">
              <a:solidFill>
                <a:srgbClr val="00B0F0"/>
              </a:solidFill>
            </a:endParaRPr>
          </a:p>
        </p:txBody>
      </p:sp>
      <p:pic>
        <p:nvPicPr>
          <p:cNvPr id="11" name="Image 10" descr="voiture-radiocommandee-hytrax-pragma-industries_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1800" y="4000500"/>
            <a:ext cx="2857500" cy="2857500"/>
          </a:xfrm>
          <a:prstGeom prst="rect">
            <a:avLst/>
          </a:prstGeom>
        </p:spPr>
      </p:pic>
      <p:sp>
        <p:nvSpPr>
          <p:cNvPr id="12" name="Égal 11"/>
          <p:cNvSpPr/>
          <p:nvPr/>
        </p:nvSpPr>
        <p:spPr>
          <a:xfrm>
            <a:off x="3419872" y="3933056"/>
            <a:ext cx="1224136" cy="504056"/>
          </a:xfrm>
          <a:prstGeom prst="mathEqual">
            <a:avLst/>
          </a:prstGeom>
          <a:solidFill>
            <a:srgbClr val="FF1919"/>
          </a:solidFill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http://www.h2shop.fr/ki-educatif/31-voiture-radiocommandee-hytrax-pragma-industries.html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49" t="2853" r="1982" b="4102"/>
          <a:stretch>
            <a:fillRect/>
          </a:stretch>
        </p:blipFill>
        <p:spPr bwMode="auto">
          <a:xfrm>
            <a:off x="827584" y="908720"/>
            <a:ext cx="684076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 smtClean="0">
                <a:solidFill>
                  <a:srgbClr val="FF0000"/>
                </a:solidFill>
              </a:rPr>
              <a:t>Les oppositions de chaines d’énergie 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492896"/>
            <a:ext cx="7056784" cy="3168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67544" y="3645024"/>
            <a:ext cx="1368152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ALIMENTER en </a:t>
            </a:r>
          </a:p>
          <a:p>
            <a:pPr algn="ctr"/>
            <a:r>
              <a:rPr lang="fr-FR" sz="1400" dirty="0" smtClean="0"/>
              <a:t>énergie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2123728" y="3645024"/>
            <a:ext cx="1368152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DISTRIBUER</a:t>
            </a:r>
          </a:p>
          <a:p>
            <a:pPr algn="ctr"/>
            <a:r>
              <a:rPr lang="fr-FR" sz="1400" dirty="0" smtClean="0"/>
              <a:t>l’énergie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779912" y="3645024"/>
            <a:ext cx="1440160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1400" dirty="0" smtClean="0"/>
              <a:t>CONVERTIR</a:t>
            </a:r>
          </a:p>
          <a:p>
            <a:pPr algn="ctr"/>
            <a:r>
              <a:rPr lang="fr-FR" sz="1400" dirty="0" smtClean="0"/>
              <a:t>l’énergie</a:t>
            </a:r>
            <a:endParaRPr lang="fr-FR" sz="1400" dirty="0"/>
          </a:p>
        </p:txBody>
      </p:sp>
      <p:sp>
        <p:nvSpPr>
          <p:cNvPr id="9" name="Rectangle 8"/>
          <p:cNvSpPr/>
          <p:nvPr/>
        </p:nvSpPr>
        <p:spPr>
          <a:xfrm>
            <a:off x="5508104" y="3645024"/>
            <a:ext cx="1512168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sz="1600" dirty="0" smtClean="0"/>
              <a:t>TRANSMETTRE</a:t>
            </a:r>
          </a:p>
          <a:p>
            <a:pPr algn="ctr"/>
            <a:r>
              <a:rPr lang="fr-FR" sz="1600" dirty="0" smtClean="0"/>
              <a:t>l’énergie</a:t>
            </a:r>
            <a:endParaRPr lang="fr-FR" sz="1600" dirty="0"/>
          </a:p>
        </p:txBody>
      </p:sp>
      <p:cxnSp>
        <p:nvCxnSpPr>
          <p:cNvPr id="11" name="Connecteur en angle 10"/>
          <p:cNvCxnSpPr/>
          <p:nvPr/>
        </p:nvCxnSpPr>
        <p:spPr>
          <a:xfrm flipV="1">
            <a:off x="1835696" y="4149080"/>
            <a:ext cx="288000" cy="21602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/>
          <p:cNvCxnSpPr/>
          <p:nvPr/>
        </p:nvCxnSpPr>
        <p:spPr>
          <a:xfrm flipV="1">
            <a:off x="3491880" y="4149080"/>
            <a:ext cx="288000" cy="21602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/>
          <p:nvPr/>
        </p:nvCxnSpPr>
        <p:spPr>
          <a:xfrm flipV="1">
            <a:off x="5220072" y="4149080"/>
            <a:ext cx="288000" cy="21602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67544" y="39330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123728" y="393305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779912" y="3933056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5508104" y="3933056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331640" y="4725144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Energie absorbée</a:t>
            </a:r>
            <a:endParaRPr lang="fr-FR" sz="1000" dirty="0"/>
          </a:p>
        </p:txBody>
      </p:sp>
      <p:sp>
        <p:nvSpPr>
          <p:cNvPr id="23" name="Ellipse 22"/>
          <p:cNvSpPr/>
          <p:nvPr/>
        </p:nvSpPr>
        <p:spPr>
          <a:xfrm>
            <a:off x="4644008" y="4797152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Energie mécanique de rotation</a:t>
            </a:r>
            <a:endParaRPr lang="fr-FR" sz="900" dirty="0"/>
          </a:p>
        </p:txBody>
      </p:sp>
      <p:sp>
        <p:nvSpPr>
          <p:cNvPr id="24" name="Ellipse 23"/>
          <p:cNvSpPr/>
          <p:nvPr/>
        </p:nvSpPr>
        <p:spPr>
          <a:xfrm>
            <a:off x="2987824" y="4725144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Energie électrique modulée</a:t>
            </a:r>
            <a:endParaRPr lang="fr-FR" sz="900" dirty="0"/>
          </a:p>
        </p:txBody>
      </p:sp>
      <p:sp>
        <p:nvSpPr>
          <p:cNvPr id="25" name="Ellipse 24"/>
          <p:cNvSpPr/>
          <p:nvPr/>
        </p:nvSpPr>
        <p:spPr>
          <a:xfrm>
            <a:off x="6372200" y="2636912"/>
            <a:ext cx="136815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fr-FR" sz="1100" dirty="0" smtClean="0"/>
              <a:t>Energie mécanique translation</a:t>
            </a:r>
            <a:endParaRPr lang="fr-FR" sz="700" dirty="0"/>
          </a:p>
        </p:txBody>
      </p:sp>
      <p:sp>
        <p:nvSpPr>
          <p:cNvPr id="30" name="Rectangle 29"/>
          <p:cNvSpPr/>
          <p:nvPr/>
        </p:nvSpPr>
        <p:spPr>
          <a:xfrm>
            <a:off x="7452320" y="3284984"/>
            <a:ext cx="1368152" cy="1008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DEPLACER la voiture</a:t>
            </a:r>
            <a:endParaRPr lang="fr-FR" dirty="0"/>
          </a:p>
        </p:txBody>
      </p:sp>
      <p:sp>
        <p:nvSpPr>
          <p:cNvPr id="31" name="Flèche vers le bas 30"/>
          <p:cNvSpPr/>
          <p:nvPr/>
        </p:nvSpPr>
        <p:spPr>
          <a:xfrm>
            <a:off x="7956376" y="2204864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/>
          <p:cNvSpPr/>
          <p:nvPr/>
        </p:nvSpPr>
        <p:spPr>
          <a:xfrm>
            <a:off x="7956376" y="4365104"/>
            <a:ext cx="360040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524328" y="134076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B0F0"/>
                </a:solidFill>
              </a:rPr>
              <a:t>Voiture en position initiale</a:t>
            </a:r>
            <a:endParaRPr lang="fr-FR" dirty="0">
              <a:solidFill>
                <a:srgbClr val="00B0F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4" y="5445224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F0"/>
                </a:solidFill>
              </a:rPr>
              <a:t>Voiture déplacée</a:t>
            </a:r>
            <a:endParaRPr lang="fr-FR" dirty="0">
              <a:solidFill>
                <a:srgbClr val="00B0F0"/>
              </a:solidFill>
            </a:endParaRPr>
          </a:p>
        </p:txBody>
      </p:sp>
      <p:cxnSp>
        <p:nvCxnSpPr>
          <p:cNvPr id="35" name="Connecteur en angle 34"/>
          <p:cNvCxnSpPr/>
          <p:nvPr/>
        </p:nvCxnSpPr>
        <p:spPr>
          <a:xfrm flipV="1">
            <a:off x="7020272" y="3933056"/>
            <a:ext cx="432048" cy="360040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83568" y="364502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Batterie</a:t>
            </a:r>
            <a:endParaRPr lang="fr-FR" sz="1200" dirty="0"/>
          </a:p>
        </p:txBody>
      </p:sp>
      <p:sp>
        <p:nvSpPr>
          <p:cNvPr id="39" name="ZoneTexte 38"/>
          <p:cNvSpPr txBox="1"/>
          <p:nvPr/>
        </p:nvSpPr>
        <p:spPr>
          <a:xfrm>
            <a:off x="2195736" y="3645024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Variateur de vitesse</a:t>
            </a:r>
            <a:endParaRPr lang="fr-FR" sz="1050" dirty="0"/>
          </a:p>
        </p:txBody>
      </p:sp>
      <p:sp>
        <p:nvSpPr>
          <p:cNvPr id="28" name="ZoneTexte 27"/>
          <p:cNvSpPr txBox="1"/>
          <p:nvPr/>
        </p:nvSpPr>
        <p:spPr>
          <a:xfrm>
            <a:off x="3779912" y="3645024"/>
            <a:ext cx="1800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Moteur a courant continue</a:t>
            </a:r>
            <a:endParaRPr lang="fr-FR" sz="900" dirty="0"/>
          </a:p>
        </p:txBody>
      </p:sp>
      <p:sp>
        <p:nvSpPr>
          <p:cNvPr id="29" name="ZoneTexte 28"/>
          <p:cNvSpPr txBox="1"/>
          <p:nvPr/>
        </p:nvSpPr>
        <p:spPr>
          <a:xfrm>
            <a:off x="5796136" y="3645024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Transmission</a:t>
            </a:r>
            <a:endParaRPr lang="fr-FR" sz="11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339752" y="27089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Chaîne d’énergie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sz="1400" dirty="0" smtClean="0"/>
              <a:t>La batterie et la pile à combustible se couplent à la carte contrôleur via les prises prévues. La carte contrôleur </a:t>
            </a:r>
            <a:r>
              <a:rPr lang="fr-FR" sz="1400" dirty="0" err="1" smtClean="0"/>
              <a:t>distri-bue</a:t>
            </a:r>
            <a:r>
              <a:rPr lang="fr-FR" sz="1400" dirty="0" smtClean="0"/>
              <a:t> la puissance délivrée par ces deux sources vers le contrôleur moteur qui est lui-même directement relié au moteur. </a:t>
            </a:r>
          </a:p>
          <a:p>
            <a:r>
              <a:rPr lang="fr-FR" sz="1400" dirty="0" smtClean="0"/>
              <a:t>La carte contrôleur gère la distribution de la puissance sortant de la </a:t>
            </a:r>
            <a:r>
              <a:rPr lang="fr-FR" sz="1400" dirty="0" err="1" smtClean="0"/>
              <a:t>PàC</a:t>
            </a:r>
            <a:r>
              <a:rPr lang="fr-FR" sz="1400" dirty="0" smtClean="0"/>
              <a:t> soit vers le moteur quand de la puissance de traction est demandée, soit vers la batterie pour la recharger quand aucun courant ne part au moteur.</a:t>
            </a:r>
          </a:p>
          <a:p>
            <a:endParaRPr lang="fr-FR" sz="1400" dirty="0" smtClean="0"/>
          </a:p>
          <a:p>
            <a:r>
              <a:rPr lang="fr-FR" sz="1400" dirty="0" smtClean="0"/>
              <a:t>Réservoir -&gt;pile à combustible couplée batterie-&gt;carte contrôleur-&gt;moteur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chaine énergi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284984" cy="3273227"/>
          </a:xfrm>
        </p:spPr>
      </p:pic>
      <p:sp>
        <p:nvSpPr>
          <p:cNvPr id="5" name="Rectangle à coins arrondis 4"/>
          <p:cNvSpPr/>
          <p:nvPr/>
        </p:nvSpPr>
        <p:spPr>
          <a:xfrm>
            <a:off x="1475656" y="3933056"/>
            <a:ext cx="64807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611814" cy="528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013" y="1556792"/>
            <a:ext cx="5711714" cy="45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3273" y="1600200"/>
            <a:ext cx="5657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154</Words>
  <Application>Microsoft Office PowerPoint</Application>
  <PresentationFormat>Affichage à l'écran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Voiture Hydrogène</vt:lpstr>
      <vt:lpstr>Diapositive 2</vt:lpstr>
      <vt:lpstr>Diapositive 3</vt:lpstr>
      <vt:lpstr>Les oppositions de chaines d’énergie 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Voiture Hydrogène</dc:title>
  <dc:creator>ROUANE Janis</dc:creator>
  <cp:lastModifiedBy>rouane</cp:lastModifiedBy>
  <cp:revision>24</cp:revision>
  <dcterms:created xsi:type="dcterms:W3CDTF">2017-05-12T08:34:51Z</dcterms:created>
  <dcterms:modified xsi:type="dcterms:W3CDTF">2017-06-02T12:33:18Z</dcterms:modified>
</cp:coreProperties>
</file>