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780F-E3FD-4FAB-ABE3-6CB49B29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3EFA3-393E-47E9-968C-CE8FFAFF7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FBD2-1180-4B1D-ADAF-40E8BDFC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F5AB-DE68-4708-B8DA-818DBC46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ED22-54DE-425A-B893-0B5FE58F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22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57BB-3253-4213-B8FF-3E6BD96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3A95E-D28E-4D78-9E9F-9E8C29991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2664-1C3A-4A54-86B5-971563E9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EED5-85E0-4D2C-9494-754FF4AE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B766-AFC7-4696-A237-0DB86EBF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7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9937-129A-48B7-A9F5-F96BD6A4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1BF2-5FE9-444A-BFBD-5B48BC92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4923-CD58-4DD8-8B08-125A70B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9E5B-60F3-4783-80D5-07F3DB18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C7E33-3147-4270-B32E-F0C26DCB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13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E8CA-C161-4850-B995-DD5F2793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7611-06C2-4C51-AEA6-5819989B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E24D-BE33-4070-BFA8-67D4D98C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5EC8-D631-4826-8797-5B3E9573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BF83-3EFF-46B8-BC15-11CF975A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728F-FEB1-4F2E-96D6-E8EC7C0E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B118-7388-4AD5-888D-16F02550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F2FB-05E1-46F3-A5DB-00F79CE0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87E-6077-4B7D-8D58-319DA422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5466-7CA0-46D5-9B66-81B841F0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1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2A91-8DAB-4C94-8CE4-983494A7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F65F-F775-4D35-9908-4240F99C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135E-89FF-4137-9008-487181B4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D22DB-4736-4C01-8EFD-D2D0E1DC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ED63-6770-4D41-97D2-30C12D53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0377-B889-42CB-9551-67D3C32E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3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BF3A-1A28-42BF-991B-B33BF11E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83AD-33CA-4DA3-9D61-C26A788C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A832-7A3F-4E1E-89F5-6D5744F6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A304-07F7-4BB3-80F3-F6E863D69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2B328-C58A-4FB7-91A5-799522B70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030FC-BD18-455E-8B83-0CE3A5B5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EA2CB-2AA6-438E-83F4-5C1FE47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F066E-F83B-4239-8812-8AE3414E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14A9-DA3B-44B8-B3D9-C60CA295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01794-0A3F-4E12-A487-904FAD4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863A6-7C98-49B5-97E0-83A4E644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F9387-70EB-48CC-912E-C7E323F3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8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3557E-AD01-4424-8EAD-64B5A6B8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133BB-B700-4ECB-B831-DA3547C6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587D-C55D-4DAE-9C57-A902F5A4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4B85-C7F9-4E6F-BA23-2EA4B81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C8D7-0AC4-429D-A5D1-F6524900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6B69-708A-4C86-8229-9C7F1EB1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92B8A-0583-4BC7-9C2F-A5427F6E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2B601-AF75-4DE7-B732-BD7AEE13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F4CA-155D-4B24-90E9-C6DD3C3F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97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1010-F052-4AC7-B171-7BA1F951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1F2A4-90A7-4BEA-8EC1-6C401C287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55F28-B5C6-4C03-B32B-51FAC01E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C02C-7B9A-4409-9E09-16037764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08E08-6C4E-47AA-A6D4-50AAAD6B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7C68C-EB56-4B7D-B271-5BE3188F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8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01FE7-55A3-4554-90F7-1152A236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0E6D-1E67-4A87-A3FF-F693472F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F788-12C6-483D-B09A-5F807573B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610E-BDA1-4CBF-BC36-DE261CBCBF65}" type="datetimeFigureOut">
              <a:rPr lang="en-CA" smtClean="0"/>
              <a:t>2019-11-15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B862-9F23-4C40-8653-9E0ECA07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40F3-184F-40A3-BA71-18A71AFE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E08F-2C17-443A-85A2-1659E4F691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83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at, water, sitting, ship&#10;&#10;Description automatically generated">
            <a:extLst>
              <a:ext uri="{FF2B5EF4-FFF2-40B4-BE49-F238E27FC236}">
                <a16:creationId xmlns:a16="http://schemas.microsoft.com/office/drawing/2014/main" id="{5C2414E2-FC84-4832-AE09-1F0F22B8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7" y="671127"/>
            <a:ext cx="4925112" cy="5515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00A7F-D540-4DFA-9CA5-693F0206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80" y="645115"/>
            <a:ext cx="4753082" cy="55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sitting, man, computer&#10;&#10;Description automatically generated">
            <a:extLst>
              <a:ext uri="{FF2B5EF4-FFF2-40B4-BE49-F238E27FC236}">
                <a16:creationId xmlns:a16="http://schemas.microsoft.com/office/drawing/2014/main" id="{F7D5AC35-30C3-4A64-9106-2389B6F15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509180"/>
            <a:ext cx="8306959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monitor&#10;&#10;Description automatically generated">
            <a:extLst>
              <a:ext uri="{FF2B5EF4-FFF2-40B4-BE49-F238E27FC236}">
                <a16:creationId xmlns:a16="http://schemas.microsoft.com/office/drawing/2014/main" id="{349A2ED7-1977-476D-B361-6690BFCE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242443"/>
            <a:ext cx="10021699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D1F85-A540-4C61-85A0-4A32EEB2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6" y="1632964"/>
            <a:ext cx="5754384" cy="3597855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2CB9B41-9612-4C31-8879-361C86A1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2" y="1685344"/>
            <a:ext cx="5592458" cy="3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33B7A0-0F77-4E0C-BA53-9768C966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7" y="190048"/>
            <a:ext cx="9097645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Seemo Allahham</dc:creator>
  <cp:lastModifiedBy>Seemo Allahham</cp:lastModifiedBy>
  <cp:revision>1</cp:revision>
  <dcterms:created xsi:type="dcterms:W3CDTF">2019-11-15T18:54:17Z</dcterms:created>
  <dcterms:modified xsi:type="dcterms:W3CDTF">2019-11-15T18:58:29Z</dcterms:modified>
</cp:coreProperties>
</file>