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21600000" cx="43200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03">
          <p15:clr>
            <a:srgbClr val="A4A3A4"/>
          </p15:clr>
        </p15:guide>
        <p15:guide id="2" pos="136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3" orient="horz"/>
        <p:guide pos="136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16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16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7af84a540_1_146:notes"/>
          <p:cNvSpPr/>
          <p:nvPr>
            <p:ph idx="2" type="sldImg"/>
          </p:nvPr>
        </p:nvSpPr>
        <p:spPr>
          <a:xfrm>
            <a:off x="316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7af84a540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35865900" y="-429279"/>
            <a:ext cx="6902700" cy="7765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415925" lIns="415925" spcFirstLastPara="1" rIns="415925" wrap="square" tIns="41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059"/>
            <a:ext cx="24348164" cy="2156200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6710945" y="6628451"/>
            <a:ext cx="23704800" cy="66306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1pPr>
            <a:lvl2pPr lvl="1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2pPr>
            <a:lvl3pPr lvl="2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3pPr>
            <a:lvl4pPr lvl="3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4pPr>
            <a:lvl5pPr lvl="4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5pPr>
            <a:lvl6pPr lvl="5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6pPr>
            <a:lvl7pPr lvl="6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7pPr>
            <a:lvl8pPr lvl="7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8pPr>
            <a:lvl9pPr lvl="8" rtl="0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4018661" y="16482625"/>
            <a:ext cx="16397100" cy="21255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20817596" y="0"/>
            <a:ext cx="22382317" cy="21598301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3892205" y="5394961"/>
            <a:ext cx="22563900" cy="54627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1pPr>
            <a:lvl2pPr lvl="1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2pPr>
            <a:lvl3pPr lvl="2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3pPr>
            <a:lvl4pPr lvl="3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4pPr>
            <a:lvl5pPr lvl="4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5pPr>
            <a:lvl6pPr lvl="5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6pPr>
            <a:lvl7pPr lvl="6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7pPr>
            <a:lvl8pPr lvl="7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8pPr>
            <a:lvl9pPr lvl="8" rtl="0">
              <a:spcBef>
                <a:spcPts val="0"/>
              </a:spcBef>
              <a:spcAft>
                <a:spcPts val="0"/>
              </a:spcAft>
              <a:buSzPts val="36400"/>
              <a:buNone/>
              <a:defRPr sz="364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892205" y="11099734"/>
            <a:ext cx="22563900" cy="51186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46100" lvl="1" marL="9144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0817596" y="0"/>
            <a:ext cx="22382317" cy="21598301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3892205" y="8621522"/>
            <a:ext cx="21670800" cy="4824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1600015"/>
            <a:ext cx="4903219" cy="426789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6129921" y="1653543"/>
            <a:ext cx="33254700" cy="38388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129921" y="6582887"/>
            <a:ext cx="33254700" cy="122256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46100" lvl="1" marL="9144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1600015"/>
            <a:ext cx="4903219" cy="426789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6129921" y="1653543"/>
            <a:ext cx="33254700" cy="38388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129921" y="6582887"/>
            <a:ext cx="16078200" cy="122256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46100" lvl="1" marL="9144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23306556" y="6582887"/>
            <a:ext cx="16078200" cy="122256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46100" lvl="1" marL="9144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1600015"/>
            <a:ext cx="4903219" cy="426789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6129921" y="1653543"/>
            <a:ext cx="33254700" cy="38388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1600015"/>
            <a:ext cx="4903219" cy="426789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6129921" y="1653543"/>
            <a:ext cx="17947500" cy="62703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129921" y="8283675"/>
            <a:ext cx="17947500" cy="101454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46100" lvl="1" marL="9144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20817596" y="0"/>
            <a:ext cx="22382317" cy="21600128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3892205" y="3640000"/>
            <a:ext cx="21670800" cy="147867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7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1600015"/>
            <a:ext cx="4903219" cy="426789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6129921" y="6964094"/>
            <a:ext cx="14344800" cy="73563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 rt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6129921" y="14857743"/>
            <a:ext cx="14344800" cy="21255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21960000" y="7124829"/>
            <a:ext cx="17370600" cy="9858300"/>
          </a:xfrm>
          <a:prstGeom prst="rect">
            <a:avLst/>
          </a:prstGeom>
        </p:spPr>
        <p:txBody>
          <a:bodyPr anchorCtr="0" anchor="t" bIns="415925" lIns="415925" spcFirstLastPara="1" rIns="415925" wrap="square" tIns="415925">
            <a:normAutofit/>
          </a:bodyPr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1pPr>
            <a:lvl2pPr indent="-546100" lvl="1" marL="9144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rtl="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rtl="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rtl="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17337929"/>
            <a:ext cx="3302001" cy="287521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415925" lIns="415925" spcFirstLastPara="1" rIns="415925" wrap="square" tIns="415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3839646" y="18080315"/>
            <a:ext cx="32768400" cy="21996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72598" y="1868871"/>
            <a:ext cx="402549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925" lIns="415925" spcFirstLastPara="1" rIns="415925" wrap="square" tIns="415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Font typeface="Montserrat"/>
              <a:buNone/>
              <a:defRPr sz="1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72598" y="4839790"/>
            <a:ext cx="40254900" cy="14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925" lIns="415925" spcFirstLastPara="1" rIns="415925" wrap="square" tIns="415925">
            <a:normAutofit/>
          </a:bodyPr>
          <a:lstStyle>
            <a:lvl1pPr indent="-603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Char char="●"/>
              <a:defRPr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546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Char char="○"/>
              <a:defRPr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546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Char char="■"/>
              <a:defRPr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546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Char char="●"/>
              <a:defRPr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546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Char char="○"/>
              <a:defRPr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546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Char char="■"/>
              <a:defRPr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546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Char char="●"/>
              <a:defRPr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546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Char char="○"/>
              <a:defRPr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546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ato"/>
              <a:buChar char="■"/>
              <a:defRPr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027360" y="19583063"/>
            <a:ext cx="25923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925" lIns="415925" spcFirstLastPara="1" rIns="415925" wrap="square" tIns="415925">
            <a:normAutofit/>
          </a:bodyPr>
          <a:lstStyle>
            <a:lvl1pPr lvl="0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4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847750" y="600075"/>
            <a:ext cx="6050700" cy="4378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039236" y="638175"/>
            <a:ext cx="56679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Instructions for the </a:t>
            </a:r>
            <a:r>
              <a:rPr b="1" lang="en-GB" sz="1600"/>
              <a:t>Candidate - Responsibility - Collaborator whiteboard template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Find all the candidates, copying and pasting template card to the right: only fill in the name for now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Place related concepts close to each other, to get a feel for the various domain areas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Think if you need all the cards - delete cards that are redundant / unnecessary after further team discussion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Fill in role stereotypes, then purposes (1-3 sentences max)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Fill in responsibilities (purpose / role stereotypes will help you)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For each responsibility, think aloud who would the candidate need to talk to in order to achieve it: those are collaborators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Keep doing steps 3-6 until happy you didn’t miss something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Turn identified concepts into your design (UML class diagrams and/or behavioural diagrams).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Use CTRL+ALT+(plus/minus) to zoom in/out as needed.</a:t>
            </a:r>
            <a:endParaRPr sz="2300"/>
          </a:p>
        </p:txBody>
      </p:sp>
      <p:grpSp>
        <p:nvGrpSpPr>
          <p:cNvPr id="136" name="Google Shape;136;p13"/>
          <p:cNvGrpSpPr/>
          <p:nvPr/>
        </p:nvGrpSpPr>
        <p:grpSpPr>
          <a:xfrm>
            <a:off x="695350" y="6184575"/>
            <a:ext cx="5781600" cy="4213300"/>
            <a:chOff x="7286650" y="989317"/>
            <a:chExt cx="5781600" cy="4270958"/>
          </a:xfrm>
        </p:grpSpPr>
        <p:sp>
          <p:nvSpPr>
            <p:cNvPr id="137" name="Google Shape;137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 txBox="1"/>
            <p:nvPr/>
          </p:nvSpPr>
          <p:spPr>
            <a:xfrm>
              <a:off x="7469674" y="989317"/>
              <a:ext cx="5415600" cy="10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Kitchen Environment (Game Screen)</a:t>
              </a:r>
              <a:endParaRPr sz="2800"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140" name="Google Shape;140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42" name="Google Shape;142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3"/>
            <p:cNvSpPr txBox="1"/>
            <p:nvPr/>
          </p:nvSpPr>
          <p:spPr>
            <a:xfrm>
              <a:off x="11174629" y="3294375"/>
              <a:ext cx="1619400" cy="19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Cooking stations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Customer counter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6898450" y="6184575"/>
            <a:ext cx="5781600" cy="3984086"/>
            <a:chOff x="7286650" y="989317"/>
            <a:chExt cx="5781600" cy="4038608"/>
          </a:xfrm>
        </p:grpSpPr>
        <p:sp>
          <p:nvSpPr>
            <p:cNvPr id="145" name="Google Shape;145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 txBox="1"/>
            <p:nvPr/>
          </p:nvSpPr>
          <p:spPr>
            <a:xfrm>
              <a:off x="7592974" y="989317"/>
              <a:ext cx="50865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Menu Screen</a:t>
              </a:r>
              <a:endParaRPr sz="2800"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148" name="Google Shape;148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50" name="Google Shape;150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695350" y="10666350"/>
            <a:ext cx="5781600" cy="3984086"/>
            <a:chOff x="7286650" y="989317"/>
            <a:chExt cx="5781600" cy="4038608"/>
          </a:xfrm>
        </p:grpSpPr>
        <p:sp>
          <p:nvSpPr>
            <p:cNvPr id="153" name="Google Shape;153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 txBox="1"/>
            <p:nvPr/>
          </p:nvSpPr>
          <p:spPr>
            <a:xfrm>
              <a:off x="7592974" y="989317"/>
              <a:ext cx="50865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Settings Screen</a:t>
              </a:r>
              <a:endParaRPr sz="2800"/>
            </a:p>
          </p:txBody>
        </p:sp>
        <p:sp>
          <p:nvSpPr>
            <p:cNvPr id="155" name="Google Shape;155;p13"/>
            <p:cNvSpPr txBox="1"/>
            <p:nvPr/>
          </p:nvSpPr>
          <p:spPr>
            <a:xfrm>
              <a:off x="7542799" y="1541775"/>
              <a:ext cx="5086500" cy="14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Provides and interface with volume, configurable customers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3"/>
            <p:cNvSpPr txBox="1"/>
            <p:nvPr/>
          </p:nvSpPr>
          <p:spPr>
            <a:xfrm>
              <a:off x="7469614" y="3294375"/>
              <a:ext cx="3430500" cy="12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</a:rPr>
                <a:t>Gives user access to change volume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58" name="Google Shape;158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13"/>
            <p:cNvSpPr txBox="1"/>
            <p:nvPr/>
          </p:nvSpPr>
          <p:spPr>
            <a:xfrm>
              <a:off x="11174629" y="3294375"/>
              <a:ext cx="1619400" cy="16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Pause screen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0" name="Google Shape;160;p13"/>
          <p:cNvGrpSpPr/>
          <p:nvPr/>
        </p:nvGrpSpPr>
        <p:grpSpPr>
          <a:xfrm>
            <a:off x="6898450" y="10666350"/>
            <a:ext cx="5781600" cy="3984086"/>
            <a:chOff x="7286650" y="989317"/>
            <a:chExt cx="5781600" cy="4038608"/>
          </a:xfrm>
        </p:grpSpPr>
        <p:sp>
          <p:nvSpPr>
            <p:cNvPr id="161" name="Google Shape;161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 txBox="1"/>
            <p:nvPr/>
          </p:nvSpPr>
          <p:spPr>
            <a:xfrm>
              <a:off x="7592974" y="989317"/>
              <a:ext cx="50865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Pause Screen</a:t>
              </a:r>
              <a:endParaRPr sz="2800"/>
            </a:p>
          </p:txBody>
        </p:sp>
        <p:sp>
          <p:nvSpPr>
            <p:cNvPr id="163" name="Google Shape;163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164" name="Google Shape;164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66" name="Google Shape;166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Settings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8" name="Google Shape;168;p13"/>
          <p:cNvGrpSpPr/>
          <p:nvPr/>
        </p:nvGrpSpPr>
        <p:grpSpPr>
          <a:xfrm>
            <a:off x="695350" y="14982350"/>
            <a:ext cx="5781600" cy="4213300"/>
            <a:chOff x="7286650" y="989317"/>
            <a:chExt cx="5781600" cy="4270958"/>
          </a:xfrm>
        </p:grpSpPr>
        <p:sp>
          <p:nvSpPr>
            <p:cNvPr id="169" name="Google Shape;169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 txBox="1"/>
            <p:nvPr/>
          </p:nvSpPr>
          <p:spPr>
            <a:xfrm>
              <a:off x="7592974" y="989317"/>
              <a:ext cx="50865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Player</a:t>
              </a:r>
              <a:endParaRPr sz="2800"/>
            </a:p>
          </p:txBody>
        </p:sp>
        <p:sp>
          <p:nvSpPr>
            <p:cNvPr id="171" name="Google Shape;171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Controlled by the user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172" name="Google Shape;172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74" name="Google Shape;174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13"/>
            <p:cNvSpPr txBox="1"/>
            <p:nvPr/>
          </p:nvSpPr>
          <p:spPr>
            <a:xfrm>
              <a:off x="11174629" y="3294375"/>
              <a:ext cx="1619400" cy="19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Settings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6" name="Google Shape;176;p13"/>
          <p:cNvGrpSpPr/>
          <p:nvPr/>
        </p:nvGrpSpPr>
        <p:grpSpPr>
          <a:xfrm>
            <a:off x="13647775" y="1170495"/>
            <a:ext cx="5781600" cy="3984079"/>
            <a:chOff x="7286650" y="989325"/>
            <a:chExt cx="5781600" cy="4038600"/>
          </a:xfrm>
        </p:grpSpPr>
        <p:sp>
          <p:nvSpPr>
            <p:cNvPr id="177" name="Google Shape;177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 txBox="1"/>
            <p:nvPr/>
          </p:nvSpPr>
          <p:spPr>
            <a:xfrm>
              <a:off x="9248976" y="989330"/>
              <a:ext cx="25635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Ingredients</a:t>
              </a:r>
              <a:endParaRPr sz="2800"/>
            </a:p>
          </p:txBody>
        </p:sp>
        <p:sp>
          <p:nvSpPr>
            <p:cNvPr id="179" name="Google Shape;179;p13"/>
            <p:cNvSpPr txBox="1"/>
            <p:nvPr/>
          </p:nvSpPr>
          <p:spPr>
            <a:xfrm>
              <a:off x="7542799" y="1541775"/>
              <a:ext cx="5086500" cy="14979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This can be a class to show edible items which are not complete dishes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</a:t>
              </a:r>
              <a:endParaRPr sz="2100"/>
            </a:p>
          </p:txBody>
        </p:sp>
        <p:cxnSp>
          <p:nvCxnSpPr>
            <p:cNvPr id="180" name="Google Shape;180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Google Shape;181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sprite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position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" name="Google Shape;182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3"/>
            <p:cNvSpPr txBox="1"/>
            <p:nvPr/>
          </p:nvSpPr>
          <p:spPr>
            <a:xfrm>
              <a:off x="11174629" y="3294375"/>
              <a:ext cx="1619400" cy="16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lettuce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onion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tomato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patty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4" name="Google Shape;184;p13"/>
          <p:cNvGrpSpPr/>
          <p:nvPr/>
        </p:nvGrpSpPr>
        <p:grpSpPr>
          <a:xfrm>
            <a:off x="20008900" y="1170495"/>
            <a:ext cx="5781600" cy="3984079"/>
            <a:chOff x="7286650" y="989325"/>
            <a:chExt cx="5781600" cy="4038600"/>
          </a:xfrm>
        </p:grpSpPr>
        <p:sp>
          <p:nvSpPr>
            <p:cNvPr id="185" name="Google Shape;185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Customer</a:t>
              </a:r>
              <a:endParaRPr sz="2800"/>
            </a:p>
          </p:txBody>
        </p:sp>
        <p:sp>
          <p:nvSpPr>
            <p:cNvPr id="187" name="Google Shape;187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5 customers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188" name="Google Shape;188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" name="Google Shape;189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Earn reputation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90" name="Google Shape;190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" name="Google Shape;191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Player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Food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Reputation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2" name="Google Shape;192;p13"/>
          <p:cNvGrpSpPr/>
          <p:nvPr/>
        </p:nvGrpSpPr>
        <p:grpSpPr>
          <a:xfrm>
            <a:off x="13647775" y="6184575"/>
            <a:ext cx="5781600" cy="3984086"/>
            <a:chOff x="7286650" y="989317"/>
            <a:chExt cx="5781600" cy="4038608"/>
          </a:xfrm>
        </p:grpSpPr>
        <p:sp>
          <p:nvSpPr>
            <p:cNvPr id="193" name="Google Shape;193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 txBox="1"/>
            <p:nvPr/>
          </p:nvSpPr>
          <p:spPr>
            <a:xfrm>
              <a:off x="7798774" y="989317"/>
              <a:ext cx="50865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Counter</a:t>
              </a:r>
              <a:endParaRPr sz="2800"/>
            </a:p>
          </p:txBody>
        </p:sp>
        <p:sp>
          <p:nvSpPr>
            <p:cNvPr id="195" name="Google Shape;195;p13"/>
            <p:cNvSpPr txBox="1"/>
            <p:nvPr/>
          </p:nvSpPr>
          <p:spPr>
            <a:xfrm>
              <a:off x="7542799" y="1541775"/>
              <a:ext cx="5086500" cy="14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Counter at which customer orders food and waits at for their order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196" name="Google Shape;196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98" name="Google Shape;198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0" name="Google Shape;200;p13"/>
          <p:cNvGrpSpPr/>
          <p:nvPr/>
        </p:nvGrpSpPr>
        <p:grpSpPr>
          <a:xfrm>
            <a:off x="13647775" y="10800000"/>
            <a:ext cx="5781600" cy="4521088"/>
            <a:chOff x="7286650" y="989317"/>
            <a:chExt cx="5781600" cy="4582958"/>
          </a:xfrm>
        </p:grpSpPr>
        <p:sp>
          <p:nvSpPr>
            <p:cNvPr id="201" name="Google Shape;201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9248977" y="989317"/>
              <a:ext cx="29826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Audio (BGM?)</a:t>
              </a:r>
              <a:endParaRPr sz="2800"/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Sound </a:t>
              </a:r>
              <a:r>
                <a:rPr lang="en-GB" sz="2100"/>
                <a:t>effects</a:t>
              </a:r>
              <a:r>
                <a:rPr lang="en-GB" sz="2100"/>
                <a:t> and background noise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04" name="Google Shape;204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13"/>
            <p:cNvSpPr txBox="1"/>
            <p:nvPr/>
          </p:nvSpPr>
          <p:spPr>
            <a:xfrm>
              <a:off x="7469614" y="3294375"/>
              <a:ext cx="3430500" cy="16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Makes the user experience better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06" name="Google Shape;206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3"/>
            <p:cNvSpPr txBox="1"/>
            <p:nvPr/>
          </p:nvSpPr>
          <p:spPr>
            <a:xfrm>
              <a:off x="11174629" y="3294375"/>
              <a:ext cx="1619400" cy="22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Settings menu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20008900" y="6184582"/>
            <a:ext cx="5781600" cy="3984079"/>
            <a:chOff x="7286650" y="989325"/>
            <a:chExt cx="5781600" cy="4038600"/>
          </a:xfrm>
        </p:grpSpPr>
        <p:sp>
          <p:nvSpPr>
            <p:cNvPr id="209" name="Google Shape;209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Timer</a:t>
              </a:r>
              <a:endParaRPr sz="2800"/>
            </a:p>
          </p:txBody>
        </p:sp>
        <p:sp>
          <p:nvSpPr>
            <p:cNvPr id="211" name="Google Shape;211;p13"/>
            <p:cNvSpPr txBox="1"/>
            <p:nvPr/>
          </p:nvSpPr>
          <p:spPr>
            <a:xfrm>
              <a:off x="7542799" y="1541775"/>
              <a:ext cx="5086500" cy="14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Keeps track of how long a customer has been waiting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12" name="Google Shape;212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13"/>
            <p:cNvSpPr txBox="1"/>
            <p:nvPr/>
          </p:nvSpPr>
          <p:spPr>
            <a:xfrm>
              <a:off x="11174629" y="3294375"/>
              <a:ext cx="1619400" cy="16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Customer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Reputation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16" name="Google Shape;216;p13"/>
          <p:cNvGrpSpPr/>
          <p:nvPr/>
        </p:nvGrpSpPr>
        <p:grpSpPr>
          <a:xfrm>
            <a:off x="26370025" y="1170495"/>
            <a:ext cx="5781600" cy="3984079"/>
            <a:chOff x="7286650" y="989325"/>
            <a:chExt cx="5781600" cy="4038600"/>
          </a:xfrm>
        </p:grpSpPr>
        <p:sp>
          <p:nvSpPr>
            <p:cNvPr id="217" name="Google Shape;217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>
              <a:off x="9248978" y="989330"/>
              <a:ext cx="3636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Cooking station</a:t>
              </a:r>
              <a:endParaRPr sz="2800"/>
            </a:p>
          </p:txBody>
        </p:sp>
        <p:sp>
          <p:nvSpPr>
            <p:cNvPr id="219" name="Google Shape;219;p13"/>
            <p:cNvSpPr txBox="1"/>
            <p:nvPr/>
          </p:nvSpPr>
          <p:spPr>
            <a:xfrm>
              <a:off x="7542799" y="1541775"/>
              <a:ext cx="5086500" cy="14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Food is brought here as part of meal preparation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20" name="Google Shape;220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" name="Google Shape;221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22" name="Google Shape;222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3" name="Google Shape;223;p13"/>
            <p:cNvSpPr txBox="1"/>
            <p:nvPr/>
          </p:nvSpPr>
          <p:spPr>
            <a:xfrm>
              <a:off x="11174629" y="3294375"/>
              <a:ext cx="1619400" cy="16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Player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Food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4" name="Google Shape;224;p13"/>
          <p:cNvGrpSpPr/>
          <p:nvPr/>
        </p:nvGrpSpPr>
        <p:grpSpPr>
          <a:xfrm>
            <a:off x="26870050" y="6184575"/>
            <a:ext cx="5781600" cy="3984086"/>
            <a:chOff x="7286650" y="989317"/>
            <a:chExt cx="5781600" cy="4038608"/>
          </a:xfrm>
        </p:grpSpPr>
        <p:sp>
          <p:nvSpPr>
            <p:cNvPr id="225" name="Google Shape;225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>
              <a:off x="7469625" y="989317"/>
              <a:ext cx="4002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Ingredient station</a:t>
              </a:r>
              <a:endParaRPr sz="2800"/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7542799" y="1541775"/>
              <a:ext cx="5086500" cy="14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Food is taken from here as part of meal preparation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28" name="Google Shape;228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30" name="Google Shape;230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13"/>
            <p:cNvSpPr txBox="1"/>
            <p:nvPr/>
          </p:nvSpPr>
          <p:spPr>
            <a:xfrm>
              <a:off x="11174629" y="3294375"/>
              <a:ext cx="1619400" cy="16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Player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Food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32" name="Google Shape;232;p13"/>
          <p:cNvGrpSpPr/>
          <p:nvPr/>
        </p:nvGrpSpPr>
        <p:grpSpPr>
          <a:xfrm>
            <a:off x="20008900" y="10998275"/>
            <a:ext cx="5781600" cy="3984086"/>
            <a:chOff x="7286650" y="989317"/>
            <a:chExt cx="5781600" cy="4038608"/>
          </a:xfrm>
        </p:grpSpPr>
        <p:sp>
          <p:nvSpPr>
            <p:cNvPr id="233" name="Google Shape;233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>
              <a:off x="8651850" y="989317"/>
              <a:ext cx="40275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Reputation Points</a:t>
              </a:r>
              <a:endParaRPr sz="2800"/>
            </a:p>
          </p:txBody>
        </p:sp>
        <p:sp>
          <p:nvSpPr>
            <p:cNvPr id="235" name="Google Shape;235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36" name="Google Shape;236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" name="Google Shape;237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38" name="Google Shape;238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0" name="Google Shape;240;p13"/>
          <p:cNvGrpSpPr/>
          <p:nvPr/>
        </p:nvGrpSpPr>
        <p:grpSpPr>
          <a:xfrm>
            <a:off x="26600200" y="10800007"/>
            <a:ext cx="5781600" cy="3984079"/>
            <a:chOff x="7286650" y="989325"/>
            <a:chExt cx="5781600" cy="4038600"/>
          </a:xfrm>
        </p:grpSpPr>
        <p:sp>
          <p:nvSpPr>
            <p:cNvPr id="241" name="Google Shape;241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Bun</a:t>
              </a:r>
              <a:endParaRPr sz="2800"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44" name="Google Shape;244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Google Shape;245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46" name="Google Shape;246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6898450" y="15148125"/>
            <a:ext cx="5781600" cy="3984086"/>
            <a:chOff x="7286650" y="989317"/>
            <a:chExt cx="5781600" cy="4038608"/>
          </a:xfrm>
        </p:grpSpPr>
        <p:sp>
          <p:nvSpPr>
            <p:cNvPr id="249" name="Google Shape;249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 txBox="1"/>
            <p:nvPr/>
          </p:nvSpPr>
          <p:spPr>
            <a:xfrm>
              <a:off x="9248977" y="989317"/>
              <a:ext cx="30456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Complete dishes</a:t>
              </a:r>
              <a:endParaRPr sz="2800"/>
            </a:p>
          </p:txBody>
        </p:sp>
        <p:sp>
          <p:nvSpPr>
            <p:cNvPr id="251" name="Google Shape;251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52" name="Google Shape;252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54" name="Google Shape;254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13801750" y="15415432"/>
            <a:ext cx="5781600" cy="3984079"/>
            <a:chOff x="7286650" y="989325"/>
            <a:chExt cx="5781600" cy="4038600"/>
          </a:xfrm>
        </p:grpSpPr>
        <p:sp>
          <p:nvSpPr>
            <p:cNvPr id="257" name="Google Shape;257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Cooks</a:t>
              </a:r>
              <a:endParaRPr sz="2800"/>
            </a:p>
          </p:txBody>
        </p:sp>
        <p:sp>
          <p:nvSpPr>
            <p:cNvPr id="259" name="Google Shape;259;p13"/>
            <p:cNvSpPr txBox="1"/>
            <p:nvPr/>
          </p:nvSpPr>
          <p:spPr>
            <a:xfrm>
              <a:off x="7542799" y="1541775"/>
              <a:ext cx="5086500" cy="14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2 cooks which the user controls to make the food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60" name="Google Shape;260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62" name="Google Shape;262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64" name="Google Shape;264;p13"/>
          <p:cNvGrpSpPr/>
          <p:nvPr/>
        </p:nvGrpSpPr>
        <p:grpSpPr>
          <a:xfrm>
            <a:off x="20008900" y="15415432"/>
            <a:ext cx="5781600" cy="3984079"/>
            <a:chOff x="7286650" y="989325"/>
            <a:chExt cx="5781600" cy="4038600"/>
          </a:xfrm>
        </p:grpSpPr>
        <p:sp>
          <p:nvSpPr>
            <p:cNvPr id="265" name="Google Shape;265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Lettuce</a:t>
              </a:r>
              <a:endParaRPr sz="2800"/>
            </a:p>
          </p:txBody>
        </p:sp>
        <p:sp>
          <p:nvSpPr>
            <p:cNvPr id="267" name="Google Shape;267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68" name="Google Shape;268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70" name="Google Shape;270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" name="Google Shape;271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2" name="Google Shape;272;p13"/>
          <p:cNvGrpSpPr/>
          <p:nvPr/>
        </p:nvGrpSpPr>
        <p:grpSpPr>
          <a:xfrm>
            <a:off x="26370025" y="15415432"/>
            <a:ext cx="5781600" cy="3984079"/>
            <a:chOff x="7286650" y="989325"/>
            <a:chExt cx="5781600" cy="4038600"/>
          </a:xfrm>
        </p:grpSpPr>
        <p:sp>
          <p:nvSpPr>
            <p:cNvPr id="273" name="Google Shape;273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Tomato</a:t>
              </a:r>
              <a:endParaRPr sz="2800"/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76" name="Google Shape;276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" name="Google Shape;277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78" name="Google Shape;278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9" name="Google Shape;279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80" name="Google Shape;280;p13"/>
          <p:cNvGrpSpPr/>
          <p:nvPr/>
        </p:nvGrpSpPr>
        <p:grpSpPr>
          <a:xfrm>
            <a:off x="32885125" y="15415432"/>
            <a:ext cx="5781600" cy="3984079"/>
            <a:chOff x="7286650" y="989325"/>
            <a:chExt cx="5781600" cy="4038600"/>
          </a:xfrm>
        </p:grpSpPr>
        <p:sp>
          <p:nvSpPr>
            <p:cNvPr id="281" name="Google Shape;281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Onion</a:t>
              </a:r>
              <a:endParaRPr sz="2800"/>
            </a:p>
          </p:txBody>
        </p:sp>
        <p:sp>
          <p:nvSpPr>
            <p:cNvPr id="283" name="Google Shape;283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84" name="Google Shape;284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" name="Google Shape;285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86" name="Google Shape;286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88" name="Google Shape;288;p13"/>
          <p:cNvGrpSpPr/>
          <p:nvPr/>
        </p:nvGrpSpPr>
        <p:grpSpPr>
          <a:xfrm>
            <a:off x="32885125" y="10800007"/>
            <a:ext cx="5781600" cy="3984079"/>
            <a:chOff x="7286650" y="989325"/>
            <a:chExt cx="5781600" cy="4038600"/>
          </a:xfrm>
        </p:grpSpPr>
        <p:sp>
          <p:nvSpPr>
            <p:cNvPr id="289" name="Google Shape;289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Patty</a:t>
              </a:r>
              <a:endParaRPr sz="2800"/>
            </a:p>
          </p:txBody>
        </p:sp>
        <p:sp>
          <p:nvSpPr>
            <p:cNvPr id="291" name="Google Shape;291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292" name="Google Shape;292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Google Shape;293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94" name="Google Shape;294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96" name="Google Shape;296;p13"/>
          <p:cNvGrpSpPr/>
          <p:nvPr/>
        </p:nvGrpSpPr>
        <p:grpSpPr>
          <a:xfrm>
            <a:off x="33119350" y="6184575"/>
            <a:ext cx="5781600" cy="3984086"/>
            <a:chOff x="7286650" y="989317"/>
            <a:chExt cx="5781600" cy="4038608"/>
          </a:xfrm>
        </p:grpSpPr>
        <p:sp>
          <p:nvSpPr>
            <p:cNvPr id="297" name="Google Shape;297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 txBox="1"/>
            <p:nvPr/>
          </p:nvSpPr>
          <p:spPr>
            <a:xfrm flipH="1">
              <a:off x="9657456" y="989317"/>
              <a:ext cx="25908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Prep station</a:t>
              </a:r>
              <a:endParaRPr sz="2800"/>
            </a:p>
          </p:txBody>
        </p:sp>
        <p:sp>
          <p:nvSpPr>
            <p:cNvPr id="299" name="Google Shape;299;p13"/>
            <p:cNvSpPr txBox="1"/>
            <p:nvPr/>
          </p:nvSpPr>
          <p:spPr>
            <a:xfrm>
              <a:off x="7469624" y="1468891"/>
              <a:ext cx="5086500" cy="1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Ingredients are taken to here to create a complete dish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if all ingredients for a recipe arrive here, then the complete dish will be made</a:t>
              </a:r>
              <a:endParaRPr sz="2100"/>
            </a:p>
          </p:txBody>
        </p:sp>
        <p:cxnSp>
          <p:nvCxnSpPr>
            <p:cNvPr id="300" name="Google Shape;300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Google Shape;301;p13"/>
            <p:cNvSpPr txBox="1"/>
            <p:nvPr/>
          </p:nvSpPr>
          <p:spPr>
            <a:xfrm>
              <a:off x="7469614" y="3294375"/>
              <a:ext cx="3430500" cy="16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Checks all ingredients present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Changes inventory from stack of ingredients to dish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302" name="Google Shape;302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3" name="Google Shape;303;p13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ingredients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dish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cook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4" name="Google Shape;304;p13"/>
          <p:cNvGrpSpPr/>
          <p:nvPr/>
        </p:nvGrpSpPr>
        <p:grpSpPr>
          <a:xfrm>
            <a:off x="33119350" y="1170495"/>
            <a:ext cx="5781600" cy="3984079"/>
            <a:chOff x="7286650" y="989325"/>
            <a:chExt cx="5781600" cy="4038600"/>
          </a:xfrm>
        </p:grpSpPr>
        <p:sp>
          <p:nvSpPr>
            <p:cNvPr id="305" name="Google Shape;305;p13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Recipes</a:t>
              </a:r>
              <a:endParaRPr sz="2800"/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308" name="Google Shape;308;p13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13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310" name="Google Shape;310;p13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" name="Google Shape;311;p13"/>
            <p:cNvSpPr txBox="1"/>
            <p:nvPr/>
          </p:nvSpPr>
          <p:spPr>
            <a:xfrm>
              <a:off x="11174629" y="3294375"/>
              <a:ext cx="1619400" cy="16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Ingredients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Complete dishes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2" name="Google Shape;312;p13"/>
          <p:cNvSpPr/>
          <p:nvPr/>
        </p:nvSpPr>
        <p:spPr>
          <a:xfrm>
            <a:off x="7414250" y="849625"/>
            <a:ext cx="5265900" cy="437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7566650" y="4145275"/>
            <a:ext cx="666600" cy="6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>
            <a:off x="7566650" y="3326125"/>
            <a:ext cx="666600" cy="666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>
            <a:off x="7566650" y="2506975"/>
            <a:ext cx="666600" cy="666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 txBox="1"/>
          <p:nvPr/>
        </p:nvSpPr>
        <p:spPr>
          <a:xfrm>
            <a:off x="8481050" y="2545075"/>
            <a:ext cx="2031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Screens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Entities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Food entities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4"/>
          <p:cNvGrpSpPr/>
          <p:nvPr/>
        </p:nvGrpSpPr>
        <p:grpSpPr>
          <a:xfrm>
            <a:off x="6483400" y="556432"/>
            <a:ext cx="5781600" cy="3984079"/>
            <a:chOff x="7286650" y="989325"/>
            <a:chExt cx="5781600" cy="4038600"/>
          </a:xfrm>
        </p:grpSpPr>
        <p:sp>
          <p:nvSpPr>
            <p:cNvPr id="322" name="Google Shape;322;p14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Template</a:t>
              </a:r>
              <a:endParaRPr sz="2800"/>
            </a:p>
          </p:txBody>
        </p:sp>
        <p:sp>
          <p:nvSpPr>
            <p:cNvPr id="324" name="Google Shape;324;p14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325" name="Google Shape;325;p14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14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327" name="Google Shape;327;p14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14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29" name="Google Shape;329;p14"/>
          <p:cNvGrpSpPr/>
          <p:nvPr/>
        </p:nvGrpSpPr>
        <p:grpSpPr>
          <a:xfrm>
            <a:off x="12884200" y="556432"/>
            <a:ext cx="5781600" cy="3984079"/>
            <a:chOff x="7286650" y="989325"/>
            <a:chExt cx="5781600" cy="4038600"/>
          </a:xfrm>
        </p:grpSpPr>
        <p:sp>
          <p:nvSpPr>
            <p:cNvPr id="330" name="Google Shape;330;p14"/>
            <p:cNvSpPr/>
            <p:nvPr/>
          </p:nvSpPr>
          <p:spPr>
            <a:xfrm>
              <a:off x="7286650" y="989325"/>
              <a:ext cx="5781600" cy="4038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 txBox="1"/>
            <p:nvPr/>
          </p:nvSpPr>
          <p:spPr>
            <a:xfrm>
              <a:off x="9248972" y="989325"/>
              <a:ext cx="1857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/>
                <a:t>Template</a:t>
              </a:r>
              <a:endParaRPr sz="2800"/>
            </a:p>
          </p:txBody>
        </p:sp>
        <p:sp>
          <p:nvSpPr>
            <p:cNvPr id="332" name="Google Shape;332;p14"/>
            <p:cNvSpPr txBox="1"/>
            <p:nvPr/>
          </p:nvSpPr>
          <p:spPr>
            <a:xfrm>
              <a:off x="7542799" y="1541775"/>
              <a:ext cx="5086500" cy="11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Purpose here</a:t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/>
                <a:t>Role stereotypes: …</a:t>
              </a:r>
              <a:endParaRPr sz="2100"/>
            </a:p>
          </p:txBody>
        </p:sp>
        <p:cxnSp>
          <p:nvCxnSpPr>
            <p:cNvPr id="333" name="Google Shape;333;p14"/>
            <p:cNvCxnSpPr/>
            <p:nvPr/>
          </p:nvCxnSpPr>
          <p:spPr>
            <a:xfrm>
              <a:off x="7469614" y="3199275"/>
              <a:ext cx="541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" name="Google Shape;334;p14"/>
            <p:cNvSpPr txBox="1"/>
            <p:nvPr/>
          </p:nvSpPr>
          <p:spPr>
            <a:xfrm>
              <a:off x="7469614" y="3294375"/>
              <a:ext cx="34305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Responsibility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Responsibility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335" name="Google Shape;335;p14"/>
            <p:cNvCxnSpPr/>
            <p:nvPr/>
          </p:nvCxnSpPr>
          <p:spPr>
            <a:xfrm>
              <a:off x="11064851" y="3199125"/>
              <a:ext cx="0" cy="165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Google Shape;336;p14"/>
            <p:cNvSpPr txBox="1"/>
            <p:nvPr/>
          </p:nvSpPr>
          <p:spPr>
            <a:xfrm>
              <a:off x="11174629" y="3294375"/>
              <a:ext cx="16194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/>
                <a:t>Collaborator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Collaborator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