
<file path=META-INF/manifest.xml><?xml version="1.0" encoding="utf-8"?>
<manifest:manifest xmlns:manifest="urn:oasis:names:tc:opendocument:xmlns:manifest:1.0">
  <manifest:file-entry manifest:full-path="/" manifest:media-type="application/vnd.oasis.opendocument.presentation"/>
  <manifest:file-entry manifest:full-path="content.xml" manifest:media-type="text/xml"/>
  <manifest:file-entry manifest:full-path="media/image1.png" manifest:media-type="image/png"/>
  <manifest:file-entry manifest:full-path="media/image2.png" manifest:media-type="image/png"/>
  <manifest:file-entry manifest:full-path="media/image3.png" manifest:media-type="image/png"/>
  <manifest:file-entry manifest:full-path="media/image4.png" manifest:media-type="image/png"/>
  <manifest:file-entry manifest:full-path="media/image5.png" manifest:media-type="image/png"/>
  <manifest:file-entry manifest:full-path="settings.xml" manifest:media-type="text/xml"/>
  <manifest:file-entry manifest:full-path="styles.xml" manifest:media-type="text/xml"/>
  <manifest:file-entry manifest:full-path="media/image6.png" manifest:media-type="image/png"/>
  <manifest:file-entry manifest:full-path="Thumbnails/thumbnail.png" manifest:media-type="image/png"/>
  <manifest:file-entry manifest:full-path="meta.xml" manifest:media-type="text/xml"/>
</manifest:manifest>
</file>

<file path=content.xml><?xml version="1.0" encoding="utf-8"?>
<office:document-content xmlns:dom="http://www.w3.org/2001/xml-events" xmlns:draw="urn:oasis:names:tc:opendocument:xmlns:drawing:1.0" xmlns:fo="urn:oasis:names:tc:opendocument:xmlns:xsl-fo-compatible:1.0" xmlns:presentation="urn:oasis:names:tc:opendocument:xmlns:presentation:1.0" xmlns:script="urn:oasis:names:tc:opendocument:xmlns:script: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3">
  <office:automatic-styles>
    <style:style style:family="text" style:name="a133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43">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4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200">
      <style:graphic-properties draw:fill="solid" draw:fill-color="#729fcf" draw:opacity="100%" draw:stroke="solid" svg:stroke-width="0.02778in" svg:stroke-color="#3465a4" svg:stroke-opacity="100%" style:protect=""/>
    </style:style>
    <style:style style:family="text" style:name="a134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20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1348">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202">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204">
      <style:drawing-page-properties draw:fill="bitmap" draw:fill-image-name="a1203"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0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0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0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08">
      <style:text-properties fo:font-variant="normal" fo:text-transform="none" fo:color="#ffffff" style:text-line-through-type="none" style:text-line-through-style="none" style:text-line-through-width="auto" style:text-line-through-color="font-color" style:text-position="0% 100%" fo:font-family="Wingdings" style:font-pitch="variable" style:font-charset="x-symbol"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0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52">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193">
      <style:drawing-page-properties draw:fill="bitmap" draw:fill-image-name="a1192"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9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graphic" style:name="a1354">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paragraph" style:name="a119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96">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drawing-page" style:name="a1356">
      <style:drawing-page-properties draw:fill="bitmap" draw:fill-image-name="a135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9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7">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38889in" style:font-size-asian="0.38889in" style:font-size-complex="0.38889in" fo:letter-spacing="0in" fo:language="fr" fo:country="FR" fo:font-style="normal" style:font-style-asian="normal" style:font-style-complex="normal" style:text-underline-type="single" style:text-underline-style="solid" style:text-underline-width="auto" style:text-underline-color="font-color" fo:font-weight="bold" style:font-weight-asian="bold" style:font-weight-complex="bold" style:text-underline-mode="continuous" style:letter-kerning="true" fo:background-color="transparent"/>
    </style:style>
    <style:style style:family="paragraph" style:name="a1198">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1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58">
      <style:paragraph-properties fo:line-height="107%" fo:text-align="left" style:tab-stop-distance="1in" fo:margin-left="0in" fo:margin-right="0in" fo:text-indent="0in" fo:margin-top="0.07778in" fo:margin-bottom="0.11111in" style:punctuation-wrap="hanging" style:vertical-align="auto" style:writing-mode="lr-tb">
        <style:tab-stops>
          <style:tab-stop style:position="0in"/>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199">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121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60">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361">
      <style:paragraph-properties fo:line-height="107%" fo:text-align="left" style:tab-stop-distance="1in" fo:margin-left="0in" fo:margin-right="0in" fo:text-indent="0in" fo:margin-top="0.05in" fo:margin-bottom="0.11111in" style:punctuation-wrap="hanging" style:vertical-align="auto" style:writing-mode="lr-tb">
        <style:tab-stops>
          <style:tab-stop style:position="0in"/>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63">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364">
      <style:paragraph-properties fo:line-height="107%" fo:text-align="left" style:tab-stop-distance="1in" fo:margin-left="0in" fo:margin-right="0in" fo:text-indent="0in" fo:margin-top="0.05in" fo:margin-bottom="0.11111in" style:punctuation-wrap="hanging" style:vertical-align="auto" style:writing-mode="lr-tb">
        <style:tab-stops>
          <style:tab-stop style:position="0in"/>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66">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22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67">
      <style:paragraph-properties fo:line-height="100%" fo:text-align="left" style:tab-stop-distance="1in" fo:margin-left="0in" fo:margin-right="0in" fo:text-indent="0in" fo:margin-top="0.05556in" fo:margin-bottom="0.08333in" style:punctuation-wrap="hanging" style:vertical-align="auto" style:writing-mode="lr-tb">
        <style:tab-stops>
          <style:tab-stop style:position="0in"/>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2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2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369">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122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2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2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2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2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2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2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370" style:parent-style-name="Graphics">
      <style:graphic-properties draw:fill="none" fo:clip="rect(0in, 0in, 0in, 0in)" draw:stroke="none" draw:luminance="0%" draw:contrast="0%" draw:image-opacity="100%"/>
    </style:style>
    <style:style style:family="text" style:name="a137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7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37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374">
      <style:graphic-properties draw:fill="solid" draw:fill-color="#729fcf" draw:opacity="100%" draw:stroke="solid" svg:stroke-width="0.02778in" svg:stroke-color="#3465a4" svg:stroke-opacity="100%" style:protect=""/>
    </style:style>
    <style:style style:family="presentation" style:name="a137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drawing-page" style:name="a1376">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3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378">
      <style:drawing-page-properties draw:fill="bitmap" draw:fill-image-name="a1377"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3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79">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38889in" style:font-size-asian="0.38889in" style:font-size-complex="0.38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23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3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38">
      <style:paragraph-properties fo:line-height="100%" fo:text-align="left" style:tab-stop-distance="1in" fo:margin-left="0.3125in" fo:margin-right="0in" fo:text-indent="-0.312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80">
      <style:text-properties fo:font-variant="normal" fo:text-transform="none" fo:color="#d1d5db"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38889in" style:font-size-asian="0.38889in" style:font-size-complex="0.38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381">
      <style:paragraph-properties fo:line-height="107%" fo:text-align="left" style:tab-stop-distance="1in" fo:margin-left="0in" fo:margin-right="0in" fo:text-indent="0in" fo:margin-top="0.07778in" fo:margin-bottom="0.11111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83">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38889in" style:font-size-asian="0.38889in" style:font-size-complex="0.38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384">
      <style:paragraph-properties fo:line-height="100%" fo:text-align="left" style:tab-stop-distance="1in" fo:margin-left="0in" fo:margin-right="0in" fo:text-indent="0in" fo:margin-top="0.07778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386">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124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00">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124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387" style:parent-style-name="Graphics">
      <style:graphic-properties draw:fill="none" fo:clip="rect(0in, 0in, 0in, 0in)" draw:stroke="none" draw:luminance="0%" draw:contrast="0%" draw:image-opacity="100%"/>
    </style:style>
    <style:style style:family="graphic" style:name="a1401" style:parent-style-name="Graphics">
      <style:graphic-properties draw:fill="none" fo:clip="rect(0in, 0in, 0in, 0in)" draw:stroke="none" draw:luminance="0%" draw:contrast="0%" draw:image-opacity="100%"/>
    </style:style>
    <style:style style:family="text" style:name="a124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8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0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4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89">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03">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4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40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124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05">
      <style:graphic-properties draw:fill="solid" draw:fill-color="#729fcf" draw:opacity="100%" draw:stroke="solid" svg:stroke-width="0.02778in" svg:stroke-color="#3465a4" svg:stroke-opacity="100%" style:protect=""/>
    </style:style>
    <style:style style:family="text" style:name="a124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0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24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40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4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4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409">
      <style:drawing-page-properties draw:fill="bitmap" draw:fill-image-name="a1408"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graphic" style:name="a139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391">
      <style:graphic-properties draw:fill="solid" draw:fill-color="#729fcf" draw:opacity="100%" draw:stroke="solid" svg:stroke-width="0.02778in" svg:stroke-color="#3465a4" svg:stroke-opacity="100%" style:protect=""/>
    </style:style>
    <style:style style:family="presentation" style:name="a139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drawing-page" style:name="a1393">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1395">
      <style:drawing-page-properties draw:fill="bitmap" draw:fill-image-name="a1394"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396">
      <style:text-properties fo:font-variant="normal" fo:text-transform="none" fo:color="#e3e3e3"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25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1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5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97">
      <style:text-properties fo:font-variant="normal" fo:text-transform="none" fo:color="#d1d5db" style:text-line-through-type="none" style:text-line-through-style="none" style:text-line-through-width="auto" style:text-line-through-color="font-color" style:text-position="0% 100%" fo:font-family="Arial" style:font-family-asian="Microsoft YaHei" style:font-family-complex="Arial" style:font-family-generic="swiss" style:font-family-generic-complex="swiss"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398">
      <style:paragraph-properties fo:line-height="107%" fo:text-align="left" style:tab-stop-distance="1in" fo:margin-left="0in" fo:margin-right="0in" fo:text-indent="0in" fo:margin-top="0.06667in" fo:margin-bottom="0.11111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5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12">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5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41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25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14">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125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15">
      <style:graphic-properties fo:wrap-option="wrap" fo:padding-top="0in" fo:padding-bottom="0in" fo:padding-left="0in" fo:padding-right="0in" draw:textarea-vertical-align="top" draw:textarea-horizontal-align="center" draw:fill="none" draw:stroke="none" draw:auto-grow-width="false" draw:auto-grow-height="false" style:shrink-to-fit="true"/>
      <style:paragraph-properties style:font-independent-line-spacing="true" style:writing-mode="lr-tb"/>
    </style:style>
    <style:style style:family="text" style:name="a125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57">
      <style:paragraph-properties fo:line-height="100%" fo:text-align="left" style:tab-stop-distance="1in" fo:margin-left="0.3125in" fo:margin-right="0in" fo:text-indent="-0.312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417">
      <style:drawing-page-properties draw:fill="bitmap" draw:fill-image-name="a1416"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418">
      <style:text-properties fo:font-variant="normal" fo:text-transform="none" fo:color="#ffffff"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25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19">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6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20">
      <style:graphic-properties fo:wrap-option="wrap" fo:padding-top="0in" fo:padding-bottom="0in" fo:padding-left="0in" fo:padding-right="0in" draw:textarea-vertical-align="middle"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126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2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2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6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2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64">
      <style:paragraph-properties fo:line-height="100%" fo:text-align="left" style:tab-stop-distance="1in" fo:margin-left="0.3125in" fo:margin-right="0in" fo:text-indent="-0.312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2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25">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2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67">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27">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268">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paragraph" style:name="a142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2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270">
      <style:drawing-page-properties draw:fill="bitmap" draw:fill-image-name="a1269"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143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7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72">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3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7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433">
      <style:graphic-properties fo:wrap-option="no-wrap" fo:padding-top="0.04921in" fo:padding-bottom="0.04921in" fo:padding-left="0.09843in" fo:padding-right="0.09843in" draw:textarea-vertical-align="top" draw:textarea-horizontal-align="left" draw:fill="none" draw:stroke="none" draw:auto-grow-width="true" draw:auto-grow-height="true"/>
      <style:paragraph-properties style:font-independent-line-spacing="false" style:writing-mode="lr-tb"/>
    </style:style>
    <style:style style:family="paragraph" style:name="a127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7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434" style:parent-style-name="Graphics">
      <style:graphic-properties draw:fill="none" fo:clip="rect(0in, 0in, 0in, 0in)" draw:stroke="none" draw:luminance="0%" draw:contrast="0%" draw:image-opacity="100%"/>
    </style:style>
    <style:style style:family="text" style:name="a127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3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78">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437">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438">
      <style:graphic-properties draw:fill="solid" draw:fill-color="#729fcf" draw:opacity="100%" draw:stroke="solid" svg:stroke-width="0.02778in" svg:stroke-color="#3465a4" svg:stroke-opacity="100%" style:protect=""/>
    </style:style>
    <style:style style:family="presentation" style:name="a143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28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81">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440">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8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442">
      <style:drawing-page-properties draw:fill="bitmap" draw:fill-image-name="a1441"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8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4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4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8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45">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00">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4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8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47">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89">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0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4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4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9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5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9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5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9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55">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1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57">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1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5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6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6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6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463">
      <style:graphic-properties fo:wrap-option="no-wrap" fo:padding-top="0.04921in" fo:padding-bottom="0.04921in" fo:padding-left="0.09843in" fo:padding-right="0.09843in" draw:textarea-vertical-align="top" draw:textarea-horizontal-align="left" draw:fill="none" draw:stroke="none" draw:auto-grow-width="true" draw:auto-grow-height="true"/>
      <style:paragraph-properties style:font-independent-line-spacing="false" style:writing-mode="lr-tb"/>
    </style:style>
    <style:style style:family="graphic" style:name="a1464" style:parent-style-name="Graphics">
      <style:graphic-properties draw:fill="none" fo:clip="rect(0in, 0in, 0in, 0in)" draw:stroke="none" draw:luminance="0%" draw:contrast="0%" draw:image-opacity="100%"/>
    </style:style>
    <style:style style:family="text" style:name="a146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20">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6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467">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132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68">
      <style:graphic-properties draw:fill="solid" draw:fill-color="#729fcf" draw:opacity="100%" draw:stroke="solid" svg:stroke-width="0.02778in" svg:stroke-color="#3465a4" svg:stroke-opacity="100%" style:protect=""/>
    </style:style>
    <style:style style:family="text" style:name="a132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6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32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25">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2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470">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33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32">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3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1239">
      <text:list-level-style-bullet text:level="1" text:bullet-char="•">
        <style:list-level-properties text:space-before="0in" text:min-label-width="0.3125in"/>
        <style:text-properties fo:font-family="Arial" style:font-family-generic="swiss" style:font-pitch="variable" fo:font-size="100%"/>
      </text:list-level-style-bullet>
      <text:list-level-style-bullet text:level="2" text:bullet-char="•">
        <style:list-level-properties text:space-before="0.5in" text:min-label-width="0.3125in"/>
        <style:text-properties fo:font-family="Arial" style:font-family-generic="swiss" style:font-pitch="variable" fo:font-size="100%"/>
      </text:list-level-style-bullet>
      <text:list-level-style-bullet text:level="3" text:bullet-char="•">
        <style:list-level-properties text:space-before="1in" text:min-label-width="0.3125in"/>
        <style:text-properties fo:font-family="Arial" style:font-family-generic="swiss" style:font-pitch="variable" fo:font-size="100%"/>
      </text:list-level-style-bullet>
      <text:list-level-style-bullet text:level="4" text:bullet-char="•">
        <style:list-level-properties text:space-before="1.5in" text:min-label-width="0.3125in"/>
        <style:text-properties fo:font-family="Arial" style:font-family-generic="swiss" style:font-pitch="variable" fo:font-size="100%"/>
      </text:list-level-style-bullet>
      <text:list-level-style-bullet text:level="5" text:bullet-char="•">
        <style:list-level-properties text:space-before="2in" text:min-label-width="0.3125in"/>
        <style:text-properties fo:font-family="Arial" style:font-family-generic="swiss" style:font-pitch="variable" fo:font-size="100%"/>
      </text:list-level-style-bullet>
      <text:list-level-style-bullet text:level="6" text:bullet-char="•">
        <style:list-level-properties text:space-before="2.5in" text:min-label-width="0.3125in"/>
        <style:text-properties fo:font-family="Arial" style:font-family-generic="swiss" style:font-pitch="variable" fo:font-size="100%"/>
      </text:list-level-style-bullet>
      <text:list-level-style-bullet text:level="7" text:bullet-char="•">
        <style:list-level-properties text:space-before="3in" text:min-label-width="0.3125in"/>
        <style:text-properties fo:font-family="Arial" style:font-family-generic="swiss" style:font-pitch="variable" fo:font-size="100%"/>
      </text:list-level-style-bullet>
      <text:list-level-style-bullet text:level="8" text:bullet-char="•">
        <style:list-level-properties text:space-before="3.5in" text:min-label-width="0.3125in"/>
        <style:text-properties fo:font-family="Arial" style:font-family-generic="swiss" style:font-pitch="variable" fo:font-size="100%"/>
      </text:list-level-style-bullet>
      <text:list-level-style-bullet text:level="9" text:bullet-char="•">
        <style:list-level-properties text:space-before="4in" text:min-label-width="0.3125in"/>
        <style:text-properties fo:font-family="Arial" style:font-family-generic="swiss" style:font-pitch="variable" fo:font-size="100%"/>
      </text:list-level-style-bullet>
    </text:list-style>
    <text:list-style style:name="a1382">
      <text:list-level-style-bullet text:level="1" text:bullet-char="">
        <style:list-level-properties text:space-before="0in"/>
        <style:text-properties fo:color="#dadada" fo:font-family="Wingdings 2" style:font-charset="x-symbol" fo:font-size="70%"/>
      </text:list-level-style-bullet>
      <text:list-level-style-bullet text:level="2" text:bullet-char="">
        <style:list-level-properties text:space-before="0in"/>
        <style:text-properties fo:color="#dadada" fo:font-family="Wingdings 2" style:font-charset="x-symbol" fo:font-size="70%"/>
      </text:list-level-style-bullet>
      <text:list-level-style-bullet text:level="3" text:bullet-char="">
        <style:list-level-properties text:space-before="0in"/>
        <style:text-properties fo:color="#dadada" fo:font-family="Wingdings 2" style:font-charset="x-symbol" fo:font-size="70%"/>
      </text:list-level-style-bullet>
      <text:list-level-style-bullet text:level="4" text:bullet-char="">
        <style:list-level-properties text:space-before="0in"/>
        <style:text-properties fo:color="#dadada" fo:font-family="Wingdings 2" style:font-charset="x-symbol" fo:font-size="70%"/>
      </text:list-level-style-bullet>
      <text:list-level-style-bullet text:level="5" text:bullet-char="">
        <style:list-level-properties text:space-before="0in"/>
        <style:text-properties fo:color="#dadada" fo:font-family="Wingdings 2" style:font-charset="x-symbol" fo:font-size="70%"/>
      </text:list-level-style-bullet>
      <text:list-level-style-bullet text:level="6" text:bullet-char="">
        <style:list-level-properties text:space-before="2.75in"/>
        <style:text-properties fo:color="#dadada" fo:font-family="Wingdings 2" style:font-charset="x-symbol" fo:font-size="70%"/>
      </text:list-level-style-bullet>
      <text:list-level-style-bullet text:level="7" text:bullet-char="">
        <style:list-level-properties text:space-before="3.25in"/>
        <style:text-properties fo:color="#dadada" fo:font-family="Wingdings 2" style:font-charset="x-symbol" fo:font-size="70%"/>
      </text:list-level-style-bullet>
      <text:list-level-style-bullet text:level="8" text:bullet-char="">
        <style:list-level-properties text:space-before="3.75in"/>
        <style:text-properties fo:color="#dadada" fo:font-family="Wingdings 2" style:font-charset="x-symbol" fo:font-size="70%"/>
      </text:list-level-style-bullet>
      <text:list-level-style-bullet text:level="9" text:bullet-char="">
        <style:list-level-properties text:space-before="4.25in"/>
        <style:text-properties fo:color="#dadada" fo:font-family="Wingdings 2" style:font-charset="x-symbol" fo:font-size="70%"/>
      </text:list-level-style-bullet>
    </text:list-style>
    <text:list-style style:name="a1385">
      <text:list-level-style-number text:level="1" style:num-format="">
        <style:list-level-properties text:space-before="0in"/>
      </text:list-level-style-number>
      <text:list-level-style-number text:level="2" style:num-format="">
        <style:list-level-properties text:space-before="0in"/>
      </text:list-level-style-number>
      <text:list-level-style-number text:level="3" style:num-format="">
        <style:list-level-properties text:space-before="0in"/>
      </text:list-level-style-number>
      <text:list-level-style-number text:level="4" style:num-format="">
        <style:list-level-properties text:space-before="0in"/>
      </text:list-level-style-number>
      <text:list-level-style-number text:level="5" style:num-format="">
        <style:list-level-properties text:space-before="0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text:list-style style:name="a1321">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258">
      <text:list-level-style-bullet text:level="1" text:bullet-char="•">
        <style:list-level-properties text:space-before="0in" text:min-label-width="0.3125in"/>
        <style:text-properties fo:font-family="Arial" style:font-family-generic="swiss" style:font-pitch="variable" fo:font-size="100%"/>
      </text:list-level-style-bullet>
      <text:list-level-style-bullet text:level="2" text:bullet-char="•">
        <style:list-level-properties text:space-before="0.5in" text:min-label-width="0.3125in"/>
        <style:text-properties fo:font-family="Arial" style:font-family-generic="swiss" style:font-pitch="variable" fo:font-size="100%"/>
      </text:list-level-style-bullet>
      <text:list-level-style-bullet text:level="3" text:bullet-char="•">
        <style:list-level-properties text:space-before="1in" text:min-label-width="0.3125in"/>
        <style:text-properties fo:font-family="Arial" style:font-family-generic="swiss" style:font-pitch="variable" fo:font-size="100%"/>
      </text:list-level-style-bullet>
      <text:list-level-style-bullet text:level="4" text:bullet-char="•">
        <style:list-level-properties text:space-before="1.5in" text:min-label-width="0.3125in"/>
        <style:text-properties fo:font-family="Arial" style:font-family-generic="swiss" style:font-pitch="variable" fo:font-size="100%"/>
      </text:list-level-style-bullet>
      <text:list-level-style-bullet text:level="5" text:bullet-char="•">
        <style:list-level-properties text:space-before="2in" text:min-label-width="0.3125in"/>
        <style:text-properties fo:font-family="Arial" style:font-family-generic="swiss" style:font-pitch="variable" fo:font-size="100%"/>
      </text:list-level-style-bullet>
      <text:list-level-style-bullet text:level="6" text:bullet-char="•">
        <style:list-level-properties text:space-before="2.5in" text:min-label-width="0.3125in"/>
        <style:text-properties fo:font-family="Arial" style:font-family-generic="swiss" style:font-pitch="variable" fo:font-size="100%"/>
      </text:list-level-style-bullet>
      <text:list-level-style-bullet text:level="7" text:bullet-char="•">
        <style:list-level-properties text:space-before="3in" text:min-label-width="0.3125in"/>
        <style:text-properties fo:font-family="Arial" style:font-family-generic="swiss" style:font-pitch="variable" fo:font-size="100%"/>
      </text:list-level-style-bullet>
      <text:list-level-style-bullet text:level="8" text:bullet-char="•">
        <style:list-level-properties text:space-before="3.5in" text:min-label-width="0.3125in"/>
        <style:text-properties fo:font-family="Arial" style:font-family-generic="swiss" style:font-pitch="variable" fo:font-size="100%"/>
      </text:list-level-style-bullet>
      <text:list-level-style-bullet text:level="9" text:bullet-char="•">
        <style:list-level-properties text:space-before="4in" text:min-label-width="0.3125in"/>
        <style:text-properties fo:font-family="Arial" style:font-family-generic="swiss" style:font-pitch="variable" fo:font-size="100%"/>
      </text:list-level-style-bullet>
    </text:list-style>
    <text:list-style style:name="a1265">
      <text:list-level-style-bullet text:level="1" text:bullet-char="•">
        <style:list-level-properties text:space-before="0in" text:min-label-width="0.3125in"/>
        <style:text-properties fo:font-family="Arial" style:font-family-generic="swiss" style:font-pitch="variable" fo:font-size="100%"/>
      </text:list-level-style-bullet>
      <text:list-level-style-bullet text:level="2" text:bullet-char="•">
        <style:list-level-properties text:space-before="0.5in" text:min-label-width="0.3125in"/>
        <style:text-properties fo:font-family="Arial" style:font-family-generic="swiss" style:font-pitch="variable" fo:font-size="100%"/>
      </text:list-level-style-bullet>
      <text:list-level-style-bullet text:level="3" text:bullet-char="•">
        <style:list-level-properties text:space-before="1in" text:min-label-width="0.3125in"/>
        <style:text-properties fo:font-family="Arial" style:font-family-generic="swiss" style:font-pitch="variable" fo:font-size="100%"/>
      </text:list-level-style-bullet>
      <text:list-level-style-bullet text:level="4" text:bullet-char="•">
        <style:list-level-properties text:space-before="1.5in" text:min-label-width="0.3125in"/>
        <style:text-properties fo:font-family="Arial" style:font-family-generic="swiss" style:font-pitch="variable" fo:font-size="100%"/>
      </text:list-level-style-bullet>
      <text:list-level-style-bullet text:level="5" text:bullet-char="•">
        <style:list-level-properties text:space-before="2in" text:min-label-width="0.3125in"/>
        <style:text-properties fo:font-family="Arial" style:font-family-generic="swiss" style:font-pitch="variable" fo:font-size="100%"/>
      </text:list-level-style-bullet>
      <text:list-level-style-bullet text:level="6" text:bullet-char="•">
        <style:list-level-properties text:space-before="2.5in" text:min-label-width="0.3125in"/>
        <style:text-properties fo:font-family="Arial" style:font-family-generic="swiss" style:font-pitch="variable" fo:font-size="100%"/>
      </text:list-level-style-bullet>
      <text:list-level-style-bullet text:level="7" text:bullet-char="•">
        <style:list-level-properties text:space-before="3in" text:min-label-width="0.3125in"/>
        <style:text-properties fo:font-family="Arial" style:font-family-generic="swiss" style:font-pitch="variable" fo:font-size="100%"/>
      </text:list-level-style-bullet>
      <text:list-level-style-bullet text:level="8" text:bullet-char="•">
        <style:list-level-properties text:space-before="3.5in" text:min-label-width="0.3125in"/>
        <style:text-properties fo:font-family="Arial" style:font-family-generic="swiss" style:font-pitch="variable" fo:font-size="100%"/>
      </text:list-level-style-bullet>
      <text:list-level-style-bullet text:level="9" text:bullet-char="•">
        <style:list-level-properties text:space-before="4in" text:min-label-width="0.3125in"/>
        <style:text-properties fo:font-family="Arial" style:font-family-generic="swiss" style:font-pitch="variable" fo:font-size="100%"/>
      </text:list-level-style-bullet>
    </text:list-style>
    <text:list-style style:name="a1326">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33">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99">
      <text:list-level-style-bullet text:level="1" text:bullet-char="">
        <style:list-level-properties text:space-before="0in"/>
        <style:text-properties fo:color="#dadada" fo:font-family="Wingdings 2" style:font-charset="x-symbol" fo:font-size="70%"/>
      </text:list-level-style-bullet>
      <text:list-level-style-bullet text:level="2" text:bullet-char="">
        <style:list-level-properties text:space-before="0in"/>
        <style:text-properties fo:color="#dadada" fo:font-family="Wingdings 2" style:font-charset="x-symbol" fo:font-size="70%"/>
      </text:list-level-style-bullet>
      <text:list-level-style-bullet text:level="3" text:bullet-char="">
        <style:list-level-properties text:space-before="0in"/>
        <style:text-properties fo:color="#dadada" fo:font-family="Wingdings 2" style:font-charset="x-symbol" fo:font-size="70%"/>
      </text:list-level-style-bullet>
      <text:list-level-style-bullet text:level="4" text:bullet-char="">
        <style:list-level-properties text:space-before="0in"/>
        <style:text-properties fo:color="#dadada" fo:font-family="Wingdings 2" style:font-charset="x-symbol" fo:font-size="70%"/>
      </text:list-level-style-bullet>
      <text:list-level-style-bullet text:level="5" text:bullet-char="">
        <style:list-level-properties text:space-before="0in"/>
        <style:text-properties fo:color="#dadada" fo:font-family="Wingdings 2" style:font-charset="x-symbol" fo:font-size="70%"/>
      </text:list-level-style-bullet>
      <text:list-level-style-bullet text:level="6" text:bullet-char="">
        <style:list-level-properties text:space-before="2.75in"/>
        <style:text-properties fo:color="#dadada" fo:font-family="Wingdings 2" style:font-charset="x-symbol" fo:font-size="70%"/>
      </text:list-level-style-bullet>
      <text:list-level-style-bullet text:level="7" text:bullet-char="">
        <style:list-level-properties text:space-before="3.25in"/>
        <style:text-properties fo:color="#dadada" fo:font-family="Wingdings 2" style:font-charset="x-symbol" fo:font-size="70%"/>
      </text:list-level-style-bullet>
      <text:list-level-style-bullet text:level="8" text:bullet-char="">
        <style:list-level-properties text:space-before="3.75in"/>
        <style:text-properties fo:color="#dadada" fo:font-family="Wingdings 2" style:font-charset="x-symbol" fo:font-size="70%"/>
      </text:list-level-style-bullet>
      <text:list-level-style-bullet text:level="9" text:bullet-char="">
        <style:list-level-properties text:space-before="4.25in"/>
        <style:text-properties fo:color="#dadada" fo:font-family="Wingdings 2" style:font-charset="x-symbol" fo:font-size="70%"/>
      </text:list-level-style-bullet>
    </text:list-style>
    <text:list-style style:name="a1282">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44">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290">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279">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53">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49">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62">
      <text:list-level-style-bullet text:level="1" text:bullet-char="">
        <style:list-level-properties text:space-before="0in"/>
        <style:text-properties fo:color="#dadada" fo:font-family="Wingdings 2" style:font-charset="x-symbol" fo:font-size="70%"/>
      </text:list-level-style-bullet>
      <text:list-level-style-bullet text:level="2" text:bullet-char="">
        <style:list-level-properties text:space-before="0in"/>
        <style:text-properties fo:color="#dadada" fo:font-family="Wingdings 2" style:font-charset="x-symbol" fo:font-size="70%"/>
      </text:list-level-style-bullet>
      <text:list-level-style-bullet text:level="3" text:bullet-char="">
        <style:list-level-properties text:space-before="0in"/>
        <style:text-properties fo:color="#dadada" fo:font-family="Wingdings 2" style:font-charset="x-symbol" fo:font-size="70%"/>
      </text:list-level-style-bullet>
      <text:list-level-style-bullet text:level="4" text:bullet-char="">
        <style:list-level-properties text:space-before="0in"/>
        <style:text-properties fo:color="#dadada" fo:font-family="Wingdings 2" style:font-charset="x-symbol" fo:font-size="70%"/>
      </text:list-level-style-bullet>
      <text:list-level-style-bullet text:level="5" text:bullet-char="">
        <style:list-level-properties text:space-before="0in"/>
        <style:text-properties fo:color="#dadada" fo:font-family="Wingdings 2" style:font-charset="x-symbol" fo:font-size="70%"/>
      </text:list-level-style-bullet>
      <text:list-level-style-bullet text:level="6" text:bullet-char="">
        <style:list-level-properties text:space-before="2.75in"/>
        <style:text-properties fo:color="#dadada" fo:font-family="Wingdings 2" style:font-charset="x-symbol" fo:font-size="70%"/>
      </text:list-level-style-bullet>
      <text:list-level-style-bullet text:level="7" text:bullet-char="">
        <style:list-level-properties text:space-before="3.25in"/>
        <style:text-properties fo:color="#dadada" fo:font-family="Wingdings 2" style:font-charset="x-symbol" fo:font-size="70%"/>
      </text:list-level-style-bullet>
      <text:list-level-style-bullet text:level="8" text:bullet-char="">
        <style:list-level-properties text:space-before="3.75in"/>
        <style:text-properties fo:color="#dadada" fo:font-family="Wingdings 2" style:font-charset="x-symbol" fo:font-size="70%"/>
      </text:list-level-style-bullet>
      <text:list-level-style-bullet text:level="9" text:bullet-char="">
        <style:list-level-properties text:space-before="4.25in"/>
        <style:text-properties fo:color="#dadada" fo:font-family="Wingdings 2" style:font-charset="x-symbol" fo:font-size="70%"/>
      </text:list-level-style-bullet>
    </text:list-style>
    <text:list-style style:name="a1359">
      <text:list-level-style-number text:level="1" style:num-format="">
        <style:list-level-properties text:space-before="0in"/>
      </text:list-level-style-number>
      <text:list-level-style-number text:level="2" style:num-format="">
        <style:list-level-properties text:space-before="0in"/>
      </text:list-level-style-number>
      <text:list-level-style-number text:level="3" style:num-format="">
        <style:list-level-properties text:space-before="0in"/>
      </text:list-level-style-number>
      <text:list-level-style-number text:level="4" style:num-format="">
        <style:list-level-properties text:space-before="0in"/>
      </text:list-level-style-number>
      <text:list-level-style-number text:level="5" style:num-format="">
        <style:list-level-properties text:space-before="0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text:list-style style:name="a1365">
      <text:list-level-style-number text:level="1" style:num-format="">
        <style:list-level-properties text:space-before="0in"/>
      </text:list-level-style-number>
      <text:list-level-style-number text:level="2" style:num-format="">
        <style:list-level-properties text:space-before="0in"/>
      </text:list-level-style-number>
      <text:list-level-style-number text:level="3" style:num-format="">
        <style:list-level-properties text:space-before="0in"/>
      </text:list-level-style-number>
      <text:list-level-style-number text:level="4" style:num-format="">
        <style:list-level-properties text:space-before="0in"/>
      </text:list-level-style-number>
      <text:list-level-style-number text:level="5" style:num-format="">
        <style:list-level-properties text:space-before="0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text:list-style style:name="a1301">
      <text:list-level-style-number text:level="1" style:num-format="1" style:num-suffix=".">
        <style:list-level-properties text:space-before="0in" text:min-label-width="0.375in"/>
        <style:text-properties fo:font-family="Calibri Light" fo:font-size="100%"/>
      </text:list-level-style-number>
      <text:list-level-style-number text:level="2" style:num-format="1" style:num-suffix=".">
        <style:list-level-properties text:space-before="0.5in" text:min-label-width="0.375in"/>
        <style:text-properties fo:font-family="Calibri Light" fo:font-size="100%"/>
      </text:list-level-style-number>
      <text:list-level-style-number text:level="3" style:num-format="1" style:num-suffix=".">
        <style:list-level-properties text:space-before="1in" text:min-label-width="0.375in"/>
        <style:text-properties fo:font-family="Calibri Light" fo:font-size="100%"/>
      </text:list-level-style-number>
      <text:list-level-style-number text:level="4" style:num-format="1" style:num-suffix=".">
        <style:list-level-properties text:space-before="1.5in" text:min-label-width="0.375in"/>
        <style:text-properties fo:font-family="Calibri Light" fo:font-size="100%"/>
      </text:list-level-style-number>
      <text:list-level-style-number text:level="5" style:num-format="1" style:num-suffix=".">
        <style:list-level-properties text:space-before="2in" text:min-label-width="0.375in"/>
        <style:text-properties fo:font-family="Calibri Light" fo:font-size="100%"/>
      </text:list-level-style-number>
      <text:list-level-style-number text:level="6" style:num-format="1" style:num-suffix=".">
        <style:list-level-properties text:space-before="2.5in" text:min-label-width="0.375in"/>
        <style:text-properties fo:font-family="Calibri Light" fo:font-size="100%"/>
      </text:list-level-style-number>
      <text:list-level-style-number text:level="7" style:num-format="1" style:num-suffix=".">
        <style:list-level-properties text:space-before="3in" text:min-label-width="0.375in"/>
        <style:text-properties fo:font-family="Calibri Light" fo:font-size="100%"/>
      </text:list-level-style-number>
      <text:list-level-style-number text:level="8" style:num-format="1" style:num-suffix=".">
        <style:list-level-properties text:space-before="3.5in" text:min-label-width="0.375in"/>
        <style:text-properties fo:font-family="Calibri Light" fo:font-size="100%"/>
      </text:list-level-style-number>
      <text:list-level-style-number text:level="9" style:num-format="1" style:num-suffix=".">
        <style:list-level-properties text:space-before="4in" text:min-label-width="0.375in"/>
        <style:text-properties fo:font-family="Calibri Light" fo:font-size="100%"/>
      </text:list-level-style-number>
    </text:list-style>
    <text:list-style style:name="a1368">
      <text:list-level-style-number text:level="1" style:num-format="">
        <style:list-level-properties text:space-before="0in"/>
      </text:list-level-style-number>
      <text:list-level-style-number text:level="2" style:num-format="">
        <style:list-level-properties text:space-before="0in"/>
      </text:list-level-style-number>
      <text:list-level-style-number text:level="3" style:num-format="">
        <style:list-level-properties text:space-before="0in"/>
      </text:list-level-style-number>
      <text:list-level-style-number text:level="4" style:num-format="">
        <style:list-level-properties text:space-before="0in"/>
      </text:list-level-style-number>
      <text:list-level-style-number text:level="5" style:num-format="">
        <style:list-level-properties text:space-before="0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number:date-style xmlns:number="urn:oasis:names:tc:opendocument:xmlns:datastyle:1.0" style:name="a1411" number:transliteration-format="" number:transliteration-style="long">
      <number:day number:style="long" number:calendar="gregorian"/>
      <number:text>/</number:text>
      <number:month number:style="long" number:calendar="gregorian"/>
      <number:text>/</number:text>
      <number:year number:style="long" number:calendar="gregorian"/>
    </number:date-style>
  </office:automatic-styles>
  <office:body>
    <office:presentation>
      <draw:page draw:name="page1" draw:style-name="a1193" draw:master-page-name="Master1-Layout7-blank-Vide" presentation:presentation-page-layout-name="Master1-PPL7" draw:id="Slide-256">
        <draw:frame draw:id="id136" presentation:style-name="a1196" draw:name="Titre 1" svg:x="1.49882in" svg:y="1.93504in" svg:width="10.32323in" svg:height="1.99961in" presentation:class="title" presentation:placeholder="false">
          <draw:text-box>
            <text:p text:style-name="a1195" text:class-names="" text:cond-style-name="">
              <text:span text:style-name="a1194" text:class-names="">Rapport &amp; présentation</text:span>
            </text:p>
          </draw:text-box>
          <svg:title/>
          <svg:desc/>
        </draw:frame>
        <presentation:notes draw:style-name="a1202">
          <draw:frame draw:id="id137" draw:style-name="a1199" draw:name="Espace réservé du numéro de diapositive 6" svg:x="4.67953in" svg:y="11.10827in" svg:width="3.5878in" svg:height="0.58425in">
            <draw:text-box>
              <text:p text:style-name="a1198" text:class-names="" text:cond-style-name="">
                <text:span text:style-name="a1197" text:class-names="">
                  <text:page-number style:num-format="1" text:fixed="false"/>
                </text:span>
              </text:p>
            </draw:text-box>
            <svg:title/>
            <svg:desc/>
          </draw:frame>
          <draw:page-thumbnail draw:page-number="1" svg:x="0.23785in" svg:y="0.88889in" svg:width="7.79167in" svg:height="4.38368in" presentation:class="page" draw:id="id138" presentation:style-name="a1200" draw:name="Espace réservé de l'image des diapositives 1">
            <svg:title/>
            <svg:desc/>
          </draw:page-thumbnail>
          <draw:frame draw:id="id139" presentation:style-name="a1201" draw:name="Espace réservé des notes 2" svg:x="0.82677in" svg:y="5.55394in" svg:width="6.61378in" svg:height="5.26142in" presentation:class="notes" presentation:placeholder="true">
            <draw:text-box/>
            <svg:title/>
            <svg:desc/>
          </draw:frame>
        </presentation:notes>
      </draw:page>
      <draw:page draw:name="Slide2" draw:style-name="a1204" draw:master-page-name="Master1-Layout1-title-Diapositive-de-titre" presentation:presentation-page-layout-name="Master1-PPL1" draw:id="Slide-257">
        <draw:frame draw:id="id140" draw:style-name="a1268" draw:name="ZoneTexte 5" svg:x="0.30851in" svg:y="0.24468in" svg:width="12.34043in" svg:height="2.52441in">
          <draw:text-box>
            <text:p text:style-name="a1206" text:class-names="" text:cond-style-name="">
              <text:span text:style-name="a1205" text:class-names="">
                Cahier des charges du projet d’informatique :
                <text:s text:c="1"/>
              </text:span>
            </text:p>
            <text:p text:style-name="a1224" text:class-names="" text:cond-style-name="">
              <text:span text:style-name="a1207" text:class-names="">
                <text:tab/>
              </text:span>
              <text:span text:style-name="a1208" text:class-names=""></text:span>
              <text:span text:style-name="a1209" text:class-names="">
                <text:s text:c="1"/>
                créer un
              </text:span>
              <text:span text:style-name="a1210" text:class-names="">
                <text:s text:c="1"/>
              </text:span>
              <text:span text:style-name="a1211" text:class-names="">jeu</text:span>
              <text:span text:style-name="a1212" text:class-names="">
                <text:s text:c="1"/>
              </text:span>
              <text:span text:style-name="a1213" text:class-names="">avec</text:span>
              <text:span text:style-name="a1214" text:class-names="">
                <text:s text:c="1"/>
              </text:span>
              <text:span text:style-name="a1215" text:class-names="">du</text:span>
              <text:span text:style-name="a1216" text:class-names="">
                <text:s text:c="1"/>
              </text:span>
              <text:span text:style-name="a1217" text:class-names="">
                graphisme en utilisant
                <text:s text:c="1"/>
              </text:span>
              <text:span text:style-name="a1218" text:class-names="">essentiellent</text:span>
              <text:span text:style-name="a1219" text:class-names="">
                <text:s text:c="1"/>
                la
                <text:s text:c="1"/>
              </text:span>
              <text:span text:style-name="a1220" text:class-names="">biblitèque</text:span>
              <text:span text:style-name="a1221" text:class-names="">
                <text:s text:c="1"/>
                SDL en langage
              </text:span>
              <text:span text:style-name="a1222" text:class-names="">
                <text:s text:c="1"/>
              </text:span>
              <text:span text:style-name="a1223" text:class-names="">C.</text:span>
            </text:p>
            <text:p text:style-name="a1226" text:class-names="" text:cond-style-name="">
              <text:span text:style-name="a1225" text:class-names=""/>
            </text:p>
            <text:p text:style-name="a1228" text:class-names="" text:cond-style-name="">
              <text:span text:style-name="a1227" text:class-names="">Objectifs :</text:span>
            </text:p>
            <text:list text:style-name="a1239">
              <text:list-item>
                <text:p text:style-name="a1238" text:class-names="" text:cond-style-name="">
                  <text:span text:style-name="a1229" text:class-names="">Savoir</text:span>
                  <text:span text:style-name="a1230" text:class-names="">
                    <text:s text:c="1"/>
                  </text:span>
                  <text:span text:style-name="a1231" text:class-names="">comment</text:span>
                  <text:span text:style-name="a1232" text:class-names="">
                    <text:s text:c="1"/>
                  </text:span>
                  <text:span text:style-name="a1233" text:class-names="">telecharger</text:span>
                  <text:span text:style-name="a1234" text:class-names="">
                    <text:s text:c="1"/>
                  </text:span>
                  <text:span text:style-name="a1235" text:class-names="">et</text:span>
                  <text:span text:style-name="a1236" text:class-names="">
                    <text:s text:c="1"/>
                  </text:span>
                  <text:span text:style-name="a1237" text:class-names="">manipuler des bibliothèque externe au langage</text:span>
                </text:p>
              </text:list-item>
            </text:list>
            <text:list text:style-name="a1258">
              <text:list-item>
                <text:p text:style-name="a1257" text:class-names="" text:cond-style-name="">
                  <text:span text:style-name="a1240" text:class-names="">Apprendre des</text:span>
                  <text:span text:style-name="a1241" text:class-names="">
                    <text:s text:c="1"/>
                  </text:span>
                  <text:span text:style-name="a1242" text:class-names="">outils</text:span>
                  <text:span text:style-name="a1243" text:class-names="">
                    <text:s text:c="1"/>
                  </text:span>
                  <text:span text:style-name="a1244" text:class-names="">nécessaire</text:span>
                  <text:span text:style-name="a1245" text:class-names="">
                    <text:s text:c="1"/>
                  </text:span>
                  <text:span text:style-name="a1246" text:class-names="">pour</text:span>
                  <text:span text:style-name="a1247" text:class-names="">
                    <text:s text:c="1"/>
                  </text:span>
                  <text:span text:style-name="a1248" text:class-names="">un</text:span>
                  <text:span text:style-name="a1249" text:class-names="">
                    <text:s text:c="1"/>
                  </text:span>
                  <text:span text:style-name="a1250" text:class-names="">projet</text:span>
                  <text:span text:style-name="a1251" text:class-names="">
                    <text:s text:c="1"/>
                  </text:span>
                  <text:span text:style-name="a1252" text:class-names="">informatique</text:span>
                  <text:span text:style-name="a1253" text:class-names="">
                    <text:s text:c="1"/>
                  </text:span>
                  <text:span text:style-name="a1254" text:class-names="">
                    (git,
                    <text:s text:c="1"/>
                  </text:span>
                  <text:span text:style-name="a1255" text:class-names="">make</text:span>
                  <text:span text:style-name="a1256" text:class-names="">,… )</text:span>
                </text:p>
              </text:list-item>
            </text:list>
            <text:list text:style-name="a1265">
              <text:list-item>
                <text:p text:style-name="a1264" text:class-names="" text:cond-style-name="">
                  <text:span text:style-name="a1259" text:class-names="">
                    Créer un jeu
                    <text:s text:c="1"/>
                  </text:span>
                  <text:span text:style-name="a1260" text:class-names="">fps</text:span>
                  <text:span text:style-name="a1261" text:class-names="">
                    <text:s text:c="1"/>
                    en 3D en utilisant la technique de
                    <text:s text:c="1"/>
                  </text:span>
                  <text:span text:style-name="a1262" text:class-names="">Raycasting</text:span>
                  <text:span text:style-name="a1263" text:class-names=""/>
                </text:p>
              </text:list-item>
            </text:list>
            <text:p text:style-name="a1267" text:class-names="" text:cond-style-name="">
              <text:span text:style-name="a1266" text:class-names=""/>
            </text:p>
          </draw:text-box>
          <svg:title/>
          <svg:desc/>
        </draw:frame>
      </draw:page>
      <draw:page draw:name="Slide3" draw:style-name="a1270" draw:master-page-name="Master1-Layout1-title-Diapositive-de-titre" presentation:presentation-page-layout-name="Master1-PPL1" draw:id="Slide-258">
        <draw:frame draw:id="id141" draw:style-name="a1354" draw:name="ZoneTexte 5" svg:x="0.58511in" svg:y="0.55319in" svg:width="11.78723in" svg:height="3.73613in">
          <draw:text-box>
            <text:p text:style-name="a1272" text:class-names="" text:cond-style-name="">
              <text:span text:style-name="a1271" text:class-names="">
                Sommaire
                <text:s text:c="1"/>
              </text:span>
            </text:p>
            <text:p text:style-name="a1274" text:class-names="" text:cond-style-name="">
              <text:span text:style-name="a1273" text:class-names=""/>
            </text:p>
            <text:list text:style-name="a1279">
              <text:list-item>
                <text:p text:style-name="a1278" text:class-names="" text:cond-style-name="">
                  <text:span text:style-name="a1275" text:class-names="">
                    Recherche et apprentissage de tous les outils nécessaire a la
                    <text:s text:c="1"/>
                  </text:span>
                  <text:span text:style-name="a1276" text:class-names="">realisation</text:span>
                  <text:span text:style-name="a1277" text:class-names="">
                    <text:s text:c="1"/>
                    du projet
                  </text:span>
                </text:p>
              </text:list-item>
            </text:list>
            <text:list text:style-name="a1282">
              <text:list-item>
                <text:p text:style-name="a1281" text:class-names="" text:cond-style-name="">
                  <text:span text:style-name="a1280" text:class-names="">Initialisation a la SDL</text:span>
                </text:p>
              </text:list-item>
            </text:list>
            <text:list text:style-name="a1290">
              <text:list-item>
                <text:p text:style-name="a1289" text:class-names="" text:cond-style-name="">
                  <text:span text:style-name="a1283" text:class-names="">Branche des</text:span>
                  <text:span text:style-name="a1284" text:class-names="">
                    <text:s text:c="1"/>
                  </text:span>
                  <text:span text:style-name="a1285" text:class-names="">fonctions</text:span>
                  <text:span text:style-name="a1286" text:class-names="">
                    <text:s text:c="1"/>
                  </text:span>
                  <text:span text:style-name="a1287" text:class-names="">gerant</text:span>
                  <text:span text:style-name="a1288" text:class-names="">
                    <text:s text:c="1"/>
                    l’interaction avec le joueur via le menu
                  </text:span>
                </text:p>
              </text:list-item>
            </text:list>
            <text:list text:style-name="a1301">
              <text:list-item>
                <text:p text:style-name="a1300" text:class-names="" text:cond-style-name="">
                  <text:span text:style-name="a1291" text:class-names="">Branche des</text:span>
                  <text:span text:style-name="a1292" text:class-names="">
                    <text:s text:c="1"/>
                  </text:span>
                  <text:span text:style-name="a1293" text:class-names="">fonctions</text:span>
                  <text:span text:style-name="a1294" text:class-names="">
                    <text:s text:c="1"/>
                  </text:span>
                  <text:span text:style-name="a1295" text:class-names="">gerant</text:span>
                  <text:span text:style-name="a1296" text:class-names="">
                    <text:s text:c="1"/>
                  </text:span>
                  <text:span text:style-name="a1297" text:class-names="">la</text:span>
                  <text:span text:style-name="a1298" text:class-names="">
                    <text:s text:c="1"/>
                  </text:span>
                  <text:span text:style-name="a1299" text:class-names="">vision et l’affichage 3D</text:span>
                </text:p>
              </text:list-item>
            </text:list>
            <text:list text:style-name="a1321">
              <text:list-item>
                <text:p text:style-name="a1320" text:class-names="" text:cond-style-name="">
                  <text:span text:style-name="a1302" text:class-names="">Branche</text:span>
                  <text:span text:style-name="a1303" text:class-names="">
                    <text:s text:c="1"/>
                  </text:span>
                  <text:span text:style-name="a1304" text:class-names="">des</text:span>
                  <text:span text:style-name="a1305" text:class-names="">
                    <text:s text:c="1"/>
                  </text:span>
                  <text:span text:style-name="a1306" text:class-names="">
                    fonctions
                    <text:s text:c="1"/>
                  </text:span>
                  <text:span text:style-name="a1307" text:class-names="">gerant</text:span>
                  <text:span text:style-name="a1308" text:class-names="">
                    <text:s text:c="1"/>
                    la musique
                  </text:span>
                  <text:span text:style-name="a1309" text:class-names="">
                    <text:s text:c="1"/>
                  </text:span>
                  <text:span text:style-name="a1310" text:class-names="">et</text:span>
                  <text:span text:style-name="a1311" text:class-names="">
                    <text:s text:c="1"/>
                  </text:span>
                  <text:span text:style-name="a1312" text:class-names="">tout</text:span>
                  <text:span text:style-name="a1313" text:class-names="">
                    <text:s text:c="1"/>
                  </text:span>
                  <text:span text:style-name="a1314" text:class-names="">ce</text:span>
                  <text:span text:style-name="a1315" text:class-names="">
                    <text:s text:c="1"/>
                  </text:span>
                  <text:span text:style-name="a1316" text:class-names="">qui</text:span>
                  <text:span text:style-name="a1317" text:class-names="">
                    <text:s text:c="1"/>
                  </text:span>
                  <text:span text:style-name="a1318" text:class-names="">arriere</text:span>
                  <text:span text:style-name="a1319" text:class-names="">
                    <text:s text:c="1"/>
                    – plan
                  </text:span>
                </text:p>
              </text:list-item>
            </text:list>
            <text:list text:style-name="a1326">
              <text:list-item>
                <text:p text:style-name="a1325" text:class-names="" text:cond-style-name="">
                  <text:span text:style-name="a1322" text:class-names="">Branche des</text:span>
                  <text:span text:style-name="a1323" text:class-names="">
                    <text:s text:c="1"/>
                  </text:span>
                  <text:span text:style-name="a1324" text:class-names="">PNJ et de toutes les interactions dans le jeu</text:span>
                </text:p>
              </text:list-item>
            </text:list>
            <text:list text:style-name="a1333">
              <text:list-item>
                <text:p text:style-name="a1332" text:class-names="" text:cond-style-name="">
                  <text:span text:style-name="a1327" text:class-names="">Chargement des</text:span>
                  <text:span text:style-name="a1328" text:class-names="">
                    <text:s text:c="1"/>
                  </text:span>
                  <text:span text:style-name="a1329" text:class-names="">ressources</text:span>
                  <text:span text:style-name="a1330" text:class-names="">
                    <text:s text:c="1"/>
                  </text:span>
                  <text:span text:style-name="a1331" text:class-names="">
                    graphiques pour les fonctionnalités du programme
                    <text:s text:c="1"/>
                  </text:span>
                </text:p>
              </text:list-item>
            </text:list>
            <text:list text:style-name="a1344">
              <text:list-item>
                <text:p text:style-name="a1343" text:class-names="" text:cond-style-name="">
                  <text:span text:style-name="a1334" text:class-names="">Assemblage</text:span>
                  <text:span text:style-name="a1335" text:class-names="">
                    <text:s text:c="1"/>
                  </text:span>
                  <text:span text:style-name="a1336" text:class-names="">et</text:span>
                  <text:span text:style-name="a1337" text:class-names="">
                    <text:s text:c="1"/>
                  </text:span>
                  <text:span text:style-name="a1338" text:class-names="">fusion</text:span>
                  <text:span text:style-name="a1339" text:class-names="">
                    <text:s text:c="1"/>
                  </text:span>
                  <text:span text:style-name="a1340" text:class-names="">des</text:span>
                  <text:span text:style-name="a1341" text:class-names="">
                    <text:s text:c="1"/>
                  </text:span>
                  <text:span text:style-name="a1342" text:class-names="">différentes branches</text:span>
                </text:p>
              </text:list-item>
            </text:list>
            <text:list text:style-name="a1349">
              <text:list-item>
                <text:p text:style-name="a1348" text:class-names="" text:cond-style-name="">
                  <text:span text:style-name="a1345" text:class-names="">
                    Test du logiciel et
                    <text:s text:c="1"/>
                  </text:span>
                  <text:span text:style-name="a1346" text:class-names="">debogage</text:span>
                  <text:span text:style-name="a1347" text:class-names="">
                    <text:s text:c="1"/>
                    des potentielles erreurs
                  </text:span>
                </text:p>
              </text:list-item>
            </text:list>
            <text:list text:style-name="a1353">
              <text:list-item>
                <text:p text:style-name="a1352" text:class-names="" text:cond-style-name="">
                  <text:span text:style-name="a1350" text:class-names="">
                    soutenance
                    <text:s text:c="1"/>
                  </text:span>
                  <text:span text:style-name="a1351" text:class-names=""/>
                </text:p>
              </text:list-item>
            </text:list>
          </draw:text-box>
          <svg:title/>
          <svg:desc/>
        </draw:frame>
      </draw:page>
      <draw:page draw:name="page4" draw:style-name="a1356" draw:master-page-name="Master2-Layout7-blank-Vide" presentation:presentation-page-layout-name="Master2-PPL7" draw:id="Slide-259">
        <draw:frame draw:id="id142" presentation:style-name="a1369" draw:name="Espace réservé du contenu 2" svg:x="0.35787in" svg:y="0.39685in" svg:width="12.12087in" svg:height="1.79921in" presentation:class="outline" presentation:placeholder="false">
          <draw:text-box>
            <text:list text:style-name="a1359">
              <text:list-item>
                <text:p text:style-name="a1358" text:class-names="" text:cond-style-name="">
                  <text:span text:style-name="a1357" text:class-names="">Présentation des Fonctions :</text:span>
                </text:p>
              </text:list-item>
            </text:list>
            <text:list text:style-name="a1362">
              <text:list-item>
                <text:p text:style-name="a1361" text:class-names="" text:cond-style-name="">
                  <text:span text:style-name="a1360" text:class-names="">1. initSDL() : Cette fonction initialise la bibliothèque SDL ainsi que SDL_ttf. Elle crée une fenêtre, un « renderer » pour effectuer le dessin, et charge une police TTF. En cas d'échec, elle affiche des messages d'erreur et termine le programme.</text:span>
                </text:p>
              </text:list-item>
            </text:list>
            <text:list text:style-name="a1365">
              <text:list-item>
                <text:p text:style-name="a1364" text:class-names="" text:cond-style-name="">
                  <text:span text:style-name="a1363" text:class-names=""/>
                </text:p>
              </text:list-item>
            </text:list>
            <text:list text:style-name="a1368">
              <text:list-item>
                <text:p text:style-name="a1367" text:class-names="" text:cond-style-name="">
                  <text:span text:style-name="a1366" text:class-names=""/>
                </text:p>
              </text:list-item>
            </text:list>
          </draw:text-box>
          <svg:title/>
          <svg:desc/>
        </draw:frame>
        <draw:frame draw:id="id143" draw:style-name="a1370" draw:name="Image 6" svg:x="0.55236in" svg:y="2.19646in" svg:width="8.06811in" svg:height="5.1815in" style:rel-width="scale" style:rel-height="scale">
          <draw:image xlink:href="media/image1.png" xlink:type="simple" xlink:show="embed" xlink:actuate="onLoad"/>
          <svg:title/>
          <svg:desc/>
        </draw:frame>
        <presentation:notes draw:style-name="a1376">
          <draw:frame draw:id="id144" draw:style-name="a1373" draw:name="Espace réservé du numéro de diapositive 6" svg:x="4.67953in" svg:y="11.10827in" svg:width="3.5878in" svg:height="0.58425in">
            <draw:text-box>
              <text:p text:style-name="a1372" text:class-names="" text:cond-style-name="">
                <text:span text:style-name="a1371" text:class-names="">
                  <text:page-number style:num-format="1" text:fixed="false"/>
                </text:span>
              </text:p>
            </draw:text-box>
            <svg:title/>
            <svg:desc/>
          </draw:frame>
          <draw:page-thumbnail draw:page-number="4" svg:x="0.23785in" svg:y="0.88889in" svg:width="7.79167in" svg:height="4.38368in" presentation:class="page" draw:id="id145" presentation:style-name="a1374" draw:name="Espace réservé de l'image des diapositives 1">
            <svg:title/>
            <svg:desc/>
          </draw:page-thumbnail>
          <draw:frame draw:id="id146" presentation:style-name="a1375" draw:name="Espace réservé des notes 2" svg:x="0.82677in" svg:y="5.55394in" svg:width="6.61378in" svg:height="5.26142in" presentation:class="notes" presentation:placeholder="true">
            <draw:text-box/>
            <svg:title/>
            <svg:desc/>
          </draw:frame>
        </presentation:notes>
      </draw:page>
      <draw:page draw:name="page5" draw:style-name="a1378" draw:master-page-name="Master2-Layout7-blank-Vide" presentation:presentation-page-layout-name="Master2-PPL7" draw:id="Slide-260">
        <draw:frame draw:id="id147" presentation:style-name="a1386" draw:name="Espace réservé du contenu 2" svg:x="0.4563in" svg:y="0.40906in" svg:width="11.32244in" svg:height="4.43819in" presentation:class="outline" presentation:placeholder="false">
          <draw:text-box>
            <text:list text:style-name="a1382">
              <text:list-item>
                <text:p text:style-name="a1381" text:class-names="" text:cond-style-name="">
                  <text:span text:style-name="a1379" text:class-names="">2. initButton(Button *button, int x, int y, int w, int h, SDL_Color color, const char *text) : C’est une fonction pour initialiser un bouton avec ses propriétés telles que les coordonnées, dimensions, couleur, et texte. Elle prend en paramètre un pointeur vers la structure Button et les différentes propriétés du bouton.</text:span>
                  <text:span text:style-name="a1380" text:class-names="">
                    <text:s text:c="1"/>
                    Cette fonction peut être modifiée pour créer d'autres menus en ajustant les propriétés des boutons.
                  </text:span>
                </text:p>
              </text:list-item>
            </text:list>
            <text:list text:style-name="a1385">
              <text:list-item>
                <text:p text:style-name="a1384" text:class-names="" text:cond-style-name="">
                  <text:span text:style-name="a1383" text:class-names=""/>
                </text:p>
              </text:list-item>
            </text:list>
          </draw:text-box>
          <svg:title/>
          <svg:desc/>
        </draw:frame>
        <draw:frame draw:id="id148" draw:style-name="a1387" draw:name="Image 4" svg:x="0.63701in" svg:y="4.15945in" svg:width="12.23937in" svg:height="2.25906in" style:rel-width="scale" style:rel-height="scale">
          <draw:image xlink:href="media/image2.png" xlink:type="simple" xlink:show="embed" xlink:actuate="onLoad"/>
          <svg:title/>
          <svg:desc/>
        </draw:frame>
        <presentation:notes draw:style-name="a1393">
          <draw:frame draw:id="id149" draw:style-name="a1390" draw:name="Espace réservé du numéro de diapositive 6" svg:x="4.67953in" svg:y="11.10827in" svg:width="3.5878in" svg:height="0.58425in">
            <draw:text-box>
              <text:p text:style-name="a1389" text:class-names="" text:cond-style-name="">
                <text:span text:style-name="a1388" text:class-names="">
                  <text:page-number style:num-format="1" text:fixed="false"/>
                </text:span>
              </text:p>
            </draw:text-box>
            <svg:title/>
            <svg:desc/>
          </draw:frame>
          <draw:page-thumbnail draw:page-number="5" svg:x="0.23785in" svg:y="0.88889in" svg:width="7.79167in" svg:height="4.38368in" presentation:class="page" draw:id="id150" presentation:style-name="a1391" draw:name="Espace réservé de l'image des diapositives 1">
            <svg:title/>
            <svg:desc/>
          </draw:page-thumbnail>
          <draw:frame draw:id="id151" presentation:style-name="a1392" draw:name="Espace réservé des notes 2" svg:x="0.82677in" svg:y="5.55394in" svg:width="6.61378in" svg:height="5.26142in" presentation:class="notes" presentation:placeholder="true">
            <draw:text-box/>
            <svg:title/>
            <svg:desc/>
          </draw:frame>
        </presentation:notes>
      </draw:page>
      <draw:page draw:name="page6" draw:style-name="a1395" draw:master-page-name="Master2-Layout7-blank-Vide" presentation:presentation-page-layout-name="Master2-PPL7" draw:id="Slide-261">
        <draw:frame draw:id="id152" presentation:style-name="a1400" draw:name="Espace réservé du contenu 2" svg:x="0.47559in" svg:y="0.36142in" svg:width="12.01142in" svg:height="1.94055in" presentation:class="outline" presentation:placeholder="false">
          <draw:text-box>
            <text:list text:style-name="a1399">
              <text:list-item>
                <text:p text:style-name="a1398" text:class-names="" text:cond-style-name="">
                  <text:span text:style-name="a1396" text:class-names="">
                    3. renderButton(const Button *button) : Cette fonction « affiche » un bouton sur l'écran. Elle remplit un rectangle avec la couleur du bouton, puis ajoute le texte au centre du bouton. Le texte est rendu en utilisant la police chargée.
                    <text:s text:c="1"/>
                  </text:span>
                  <text:span text:style-name="a1397" text:class-names="">Le rendu sera mis à jour à chaque itération de la boucle.</text:span>
                </text:p>
              </text:list-item>
            </text:list>
          </draw:text-box>
          <svg:title/>
          <svg:desc/>
        </draw:frame>
        <draw:frame draw:id="id153" draw:style-name="a1401" draw:name="Image 4" svg:x="0.84606in" svg:y="2.30236in" svg:width="11.64055in" svg:height="4.56378in" style:rel-width="scale" style:rel-height="scale">
          <draw:image xlink:href="media/image3.png" xlink:type="simple" xlink:show="embed" xlink:actuate="onLoad"/>
          <svg:title/>
          <svg:desc/>
        </draw:frame>
        <presentation:notes draw:style-name="a1407">
          <draw:frame draw:id="id154" draw:style-name="a1404" draw:name="Espace réservé du numéro de diapositive 6" svg:x="4.67953in" svg:y="11.10827in" svg:width="3.5878in" svg:height="0.58425in">
            <draw:text-box>
              <text:p text:style-name="a1403" text:class-names="" text:cond-style-name="">
                <text:span text:style-name="a1402" text:class-names="">
                  <text:page-number style:num-format="1" text:fixed="false"/>
                </text:span>
              </text:p>
            </draw:text-box>
            <svg:title/>
            <svg:desc/>
          </draw:frame>
          <draw:page-thumbnail draw:page-number="6" svg:x="0.23785in" svg:y="0.88889in" svg:width="7.79167in" svg:height="4.38368in" presentation:class="page" draw:id="id155" presentation:style-name="a1405" draw:name="Espace réservé de l'image des diapositives 1">
            <svg:title/>
            <svg:desc/>
          </draw:page-thumbnail>
          <draw:frame draw:id="id156" presentation:style-name="a1406" draw:name="Espace réservé des notes 2" svg:x="0.82677in" svg:y="5.55394in" svg:width="6.61378in" svg:height="5.26142in" presentation:class="notes" presentation:placeholder="true">
            <draw:text-box/>
            <svg:title/>
            <svg:desc/>
          </draw:frame>
        </presentation:notes>
      </draw:page>
      <draw:page draw:name="Slide7" draw:style-name="a1409" draw:master-page-name="Master1-Layout1-title-Diapositive-de-titre" presentation:presentation-page-layout-name="Master1-PPL1" draw:id="Slide-262">
        <draw:frame draw:id="id157" draw:style-name="a1413" draw:name="Espace réservé de la date 3" svg:x="8.39764in" svg:y="6.43386in" svg:width="2.99961in" svg:height="0.39882in">
          <draw:text-box>
            <text:p text:style-name="a1412" text:class-names="" text:cond-style-name="">
              <text:span text:style-name="a1410" text:class-names="">
                <text:date text:fixed="false" style:data-style-name="a1411">2024/1/25</text:date>
              </text:span>
            </text:p>
          </draw:text-box>
          <svg:title/>
          <svg:desc/>
        </draw:frame>
        <draw:frame draw:id="id158" presentation:style-name="a1414" draw:name="Titre 1" svg:x="1.66667in" svg:y="1.22743in" svg:width="10in" svg:height="2.61111in" presentation:class="title" presentation:placeholder="true">
          <draw:text-box/>
          <svg:title/>
          <svg:desc/>
        </draw:frame>
        <draw:frame draw:id="id159" presentation:style-name="a1415" draw:name="Sous-titre 2" svg:x="1.66667in" svg:y="3.93924in" svg:width="10in" svg:height="1.81076in" presentation:class="subtitle" presentation:placeholder="true">
          <draw:text-box/>
          <svg:title/>
          <svg:desc/>
        </draw:frame>
      </draw:page>
      <draw:page draw:name="page8" draw:style-name="a1417" draw:master-page-name="Master2-Layout7-blank-Vide" presentation:presentation-page-layout-name="Master2-PPL7" draw:id="Slide-263">
        <draw:frame draw:id="id160" presentation:style-name="a1420" draw:name="Titre 1" svg:x="0.98425in" svg:y="0.66654in" svg:width="11.32244in" svg:height="1.06102in" presentation:class="title" presentation:placeholder="false">
          <draw:text-box>
            <text:p text:style-name="a1419" text:class-names="" text:cond-style-name="">
              <text:span text:style-name="a1418" text:class-names="">La Musique</text:span>
            </text:p>
          </draw:text-box>
          <svg:title/>
          <svg:desc/>
        </draw:frame>
        <draw:frame draw:id="id161" draw:style-name="a1433" draw:name="ZoneTexte 2" svg:x="0.98425in" svg:y="1.9685in" svg:width="4.33071in" svg:height="4.85748in">
          <draw:text-box>
            <text:p text:style-name="a1422" text:class-names="" text:cond-style-name="">
              <text:span text:style-name="a1421" text:class-names="">Introduction :</text:span>
            </text:p>
            <text:p text:style-name="a1424" text:class-names="" text:cond-style-name="">
              <text:span text:style-name="a1423" text:class-names=""/>
            </text:p>
            <text:p text:style-name="a1426" text:class-names="" text:cond-style-name="">
              <text:span text:style-name="a1425" text:class-names="">Comme beacoup de jeu introduire de la musique et des effets sonores est un point important. En effet que serait Mario sans sons. C’est pourquoi il était indispensable de créer des fonctions capables de gérer des musiques et des effets sonores. Pour cela un premier problème c’est possé :</text:span>
            </text:p>
            <text:p text:style-name="a1428" text:class-names="" text:cond-style-name="">
              <text:span text:style-name="a1427" text:class-names="">installer la bibliothèque SDL_mixer.</text:span>
            </text:p>
            <text:p text:style-name="a1430" text:class-names="" text:cond-style-name="">
              <text:span text:style-name="a1429" text:class-names="">Pour cela même manière de faire qu’avec d’autre composant de la SDL. Il faut utiliser les commandes : apt-get install libsdl2-mixer-2.0-0</text:span>
            </text:p>
            <text:p text:style-name="a1432" text:class-names="" text:cond-style-name="">
              <text:span text:style-name="a1431" text:class-names="">apt-get install libsdl2-mixer-dev</text:span>
            </text:p>
          </draw:text-box>
          <svg:title/>
          <svg:desc/>
        </draw:frame>
        <draw:frame draw:id="id162" draw:style-name="a1434" svg:x="6.89764in" svg:y="0.77677in" svg:width="6.29134in" svg:height="5.91614in" style:rel-width="scale" style:rel-height="scale">
          <draw:image xlink:href="media/image4.png" xlink:type="simple" xlink:show="embed" xlink:actuate="onLoad"/>
          <svg:title/>
          <svg:desc/>
        </draw:frame>
        <presentation:notes draw:style-name="a1440">
          <draw:frame draw:id="id163" draw:style-name="a1437" draw:name="Espace réservé du numéro de diapositive 6" svg:x="4.67953in" svg:y="11.10827in" svg:width="3.5878in" svg:height="0.58425in">
            <draw:text-box>
              <text:p text:style-name="a1436" text:class-names="" text:cond-style-name="">
                <text:span text:style-name="a1435" text:class-names="">
                  <text:page-number style:num-format="1" text:fixed="false"/>
                </text:span>
              </text:p>
            </draw:text-box>
            <svg:title/>
            <svg:desc/>
          </draw:frame>
          <draw:page-thumbnail draw:page-number="8" svg:x="0.23785in" svg:y="0.88889in" svg:width="7.79167in" svg:height="4.38368in" presentation:class="page" draw:id="id164" presentation:style-name="a1438" draw:name="Espace réservé de l'image des diapositives 1">
            <svg:title/>
            <svg:desc/>
          </draw:page-thumbnail>
          <draw:frame draw:id="id165" presentation:style-name="a1439" draw:name="Espace réservé des notes 2" svg:x="0.82677in" svg:y="5.55394in" svg:width="6.61378in" svg:height="5.26142in" presentation:class="notes" presentation:placeholder="true">
            <draw:text-box/>
            <svg:title/>
            <svg:desc/>
          </draw:frame>
        </presentation:notes>
      </draw:page>
      <draw:page draw:name="page9" draw:style-name="a1442" draw:master-page-name="Master2-Layout7-blank-Vide" presentation:presentation-page-layout-name="Master2-PPL7" draw:id="Slide-264">
        <draw:frame draw:id="id166" draw:style-name="a1463" draw:name="ZoneTexte 1" svg:x="0.98425in" svg:y="0.59055in" svg:width="4.33071in" svg:height="6.23543in">
          <draw:text-box>
            <text:p text:style-name="a1444" text:class-names="" text:cond-style-name="">
              <text:span text:style-name="a1443" text:class-names="">Comment ça marche :</text:span>
            </text:p>
            <text:p text:style-name="a1446" text:class-names="" text:cond-style-name="">
              <text:span text:style-name="a1445" text:class-names=""/>
            </text:p>
            <text:p text:style-name="a1448" text:class-names="" text:cond-style-name="">
              <text:span text:style-name="a1447" text:class-names="">La musique et les sons sous SDL2 peuvent être réparties en deux catégories :</text:span>
            </text:p>
            <text:p text:style-name="a1450" text:class-names="" text:cond-style-name="">
              <text:span text:style-name="a1449" text:class-names="">- Les pointeurs Mix_Music*</text:span>
            </text:p>
            <text:p text:style-name="a1452" text:class-names="" text:cond-style-name="">
              <text:span text:style-name="a1451" text:class-names="">- Les pointeurs Mix_Chunk*</text:span>
            </text:p>
            <text:p text:style-name="a1454" text:class-names="" text:cond-style-name="">
              <text:span text:style-name="a1453" text:class-names=""/>
            </text:p>
            <text:p text:style-name="a1456" text:class-names="" text:cond-style-name="">
              <text:span text:style-name="a1455" text:class-names="">Pour pouvoir jouer une musique de fond il suffira de créer un pointeur Mix_Music de load le fichier de la musique et de la jouer.</text:span>
            </text:p>
            <text:p text:style-name="a1458" text:class-names="" text:cond-style-name="">
              <text:span text:style-name="a1457" text:class-names="">Les chunk eux sons tous les effets sonores qu’il est possible d’entendre par dessus la music.</text:span>
            </text:p>
            <text:p text:style-name="a1460" text:class-names="" text:cond-style-name="">
              <text:span text:style-name="a1459" text:class-names="">Pour cela il nécessaire d’avoir plusieurs canaux de sons.</text:span>
            </text:p>
            <text:p text:style-name="a1462" text:class-names="" text:cond-style-name="">
              <text:span text:style-name="a1461" text:class-names=""/>
            </text:p>
          </draw:text-box>
          <svg:title/>
          <svg:desc/>
        </draw:frame>
        <draw:frame draw:id="id167" draw:style-name="a1464" svg:x="7.28346in" svg:y="0.84882in" svg:width="5.44134in" svg:height="4.46614in" style:rel-width="scale" style:rel-height="scale">
          <draw:image xlink:href="media/image5.png" xlink:type="simple" xlink:show="embed" xlink:actuate="onLoad"/>
          <svg:title/>
          <svg:desc/>
        </draw:frame>
        <presentation:notes draw:style-name="a1470">
          <draw:frame draw:id="id168" draw:style-name="a1467" draw:name="Espace réservé du numéro de diapositive 6" svg:x="4.67953in" svg:y="11.10827in" svg:width="3.5878in" svg:height="0.58425in">
            <draw:text-box>
              <text:p text:style-name="a1466" text:class-names="" text:cond-style-name="">
                <text:span text:style-name="a1465" text:class-names="">
                  <text:page-number style:num-format="1" text:fixed="false"/>
                </text:span>
              </text:p>
            </draw:text-box>
            <svg:title/>
            <svg:desc/>
          </draw:frame>
          <draw:page-thumbnail draw:page-number="9" svg:x="0.23785in" svg:y="0.88889in" svg:width="7.79167in" svg:height="4.38368in" presentation:class="page" draw:id="id169" presentation:style-name="a1468" draw:name="Espace réservé de l'image des diapositives 1">
            <svg:title/>
            <svg:desc/>
          </draw:page-thumbnail>
          <draw:frame draw:id="id170" presentation:style-name="a1469" draw:name="Espace réservé des notes 2" svg:x="0.82677in" svg:y="5.55394in" svg:width="6.61378in" svg:height="5.26142in" presentation:class="notes" presentation:placeholder="true">
            <draw:text-box/>
            <svg:title/>
            <svg:desc/>
          </draw:frame>
        </presentation:notes>
      </draw:page>
      <presentation:settings/>
    </office:presentation>
  </office:body>
</office:document-content>
</file>

<file path=meta.xml><?xml version="1.0" encoding="utf-8"?>
<office:document-meta xmlns:office="urn:oasis:names:tc:opendocument:xmlns:office:1.0" xmlns:meta="urn:oasis:names:tc:opendocument:xmlns:meta:1.0" xmlns:dc="http://purl.org/dc/elements/1.1/" xmlns:xlink="http://www.w3.org/1999/xlink" office:version="1.3">
  <office:meta>
    <meta:generator>MicrosoftOffice/14.0 MicrosoftPowerPoint</meta:generator>
    <dc:title>Rapport &amp; presentation</dc:title>
    <meta:initial-creator>ousmane diakite</meta:initial-creator>
    <dc:creator>ousmane diakite</dc:creator>
    <meta:creation-date>2024-01-24T15:03:25Z</meta:creation-date>
    <dc:date>2024-01-25T12:35:38Z</dc:date>
    <meta:template xlink:href="" xlink:type="simple"/>
    <meta:editing-cycles>5</meta:editing-cycles>
    <meta:editing-duration>PT32944S</meta:editing-duration>
    <meta:user-defined meta:name="AppVersion">16.0000</meta:user-defined>
    <meta:user-defined meta:name="PresentationFormat">Grand écran</meta:user-defined>
    <meta:user-defined meta:name="Slides" meta:value-type="float">7</meta:user-defined>
    <meta:document-statistic meta:paragraph-count="47" meta:word-count="537"/>
  </office:meta>
</office:document-meta>
</file>

<file path=settings.xml><?xml version="1.0" encoding="utf-8"?>
<office:document-settings xmlns:config="urn:oasis:names:tc:opendocument:xmlns:config:1.0" xmlns:office="urn:oasis:names:tc:opendocument:xmlns:office:1.0" office:version="1.3"/>
</file>

<file path=styles.xml><?xml version="1.0" encoding="utf-8"?>
<office:document-styles xmlns:dom="http://www.w3.org/2001/xml-events" xmlns:draw="urn:oasis:names:tc:opendocument:xmlns:drawing:1.0" xmlns:fo="urn:oasis:names:tc:opendocument:xmlns:xsl-fo-compatible:1.0" xmlns:presentation="urn:oasis:names:tc:opendocument:xmlns:presentation: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3">
  <office:styles>
    <style:presentation-page-layout style:name="Master1-PPL1" style:display-name="Diapositive de titre">
      <presentation:placeholder presentation:object="title" svg:x="1.66667in" svg:y="1.22743in" svg:width="10in" svg:height="2.61111in"/>
      <presentation:placeholder presentation:object="subtitle" svg:x="1.66667in" svg:y="3.93924in" svg:width="10in" svg:height="1.81076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2" style:display-name="Titre et contenu">
      <presentation:placeholder presentation:object="title" svg:x="1.49882in" svg:y="1.93504in" svg:width="10.32323in" svg:height="1.99961in"/>
      <presentation:placeholder presentation:object="object" svg:x="0.66654in" svg:y="1.75472in" svg:width="11.99961in" svg:height="4.34961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3" style:display-name="Titre de section">
      <presentation:placeholder presentation:object="title" svg:x="0.90972in" svg:y="1.86979in" svg:width="11.5in" svg:height="3.11979in"/>
      <presentation:placeholder presentation:object="outline" svg:x="0.90972in" svg:y="5.0191in" svg:width="11.5in" svg:height="1.64062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4" style:display-name="Deux contenus">
      <presentation:placeholder presentation:object="title" svg:x="1.49882in" svg:y="1.93504in" svg:width="10.32323in" svg:height="1.99961in"/>
      <presentation:placeholder presentation:object="object" svg:x="0.66667in" svg:y="1.75521in" svg:width="5.91667in" svg:height="4.34896in"/>
      <presentation:placeholder presentation:object="object" svg:x="6.75in" svg:y="1.75521in" svg:width="5.91667in" svg:height="4.34896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5" style:display-name="Comparaison">
      <presentation:placeholder presentation:object="title" svg:x="0.9184in" svg:y="0.39931in" svg:width="11.5in" svg:height="1.44965in"/>
      <presentation:placeholder presentation:object="outline" svg:x="0.9184in" svg:y="1.83854in" svg:width="5.64062in" svg:height="0.90104in"/>
      <presentation:placeholder presentation:object="object" svg:x="0.9184in" svg:y="2.73958in" svg:width="5.64062in" svg:height="4.02951in"/>
      <presentation:placeholder presentation:object="outline" svg:x="6.75in" svg:y="1.83854in" svg:width="5.6684in" svg:height="0.90104in"/>
      <presentation:placeholder presentation:object="object" svg:x="6.75in" svg:y="2.73958in" svg:width="5.6684in" svg:height="4.02951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6" style:display-name="Titre seul">
      <presentation:placeholder presentation:object="title" svg:x="1.49882in" svg:y="1.93504in" svg:width="10.32323in" svg:height="1.99961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7" style:display-name="Vide">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8" style:display-name="Contenu avec légende">
      <presentation:placeholder presentation:object="title" svg:x="0.9184in" svg:y="0.5in" svg:width="4.30035in" svg:height="1.75in"/>
      <presentation:placeholder presentation:object="object" svg:x="5.6684in" svg:y="1.07986in" svg:width="6.75in" svg:height="5.32986in"/>
      <presentation:placeholder presentation:object="outline" svg:x="0.9184in" svg:y="2.25in" svg:width="4.30035in" svg:height="4.1684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9" style:display-name="Image avec légende">
      <presentation:placeholder presentation:object="title" svg:x="0.9184in" svg:y="0.5in" svg:width="4.30035in" svg:height="1.75in"/>
      <presentation:placeholder presentation:object="graphic" svg:x="5.6684in" svg:y="1.07986in" svg:width="6.75in" svg:height="5.32986in"/>
      <presentation:placeholder presentation:object="outline" svg:x="0.9184in" svg:y="2.25in" svg:width="4.30035in" svg:height="4.1684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10" style:display-name="Titre et texte vertical">
      <presentation:placeholder presentation:object="title" svg:x="1.49882in" svg:y="1.93504in" svg:width="10.32323in" svg:height="1.99961in"/>
      <presentation:placeholder presentation:object="outline" svg:x="0.66654in" svg:y="1.75472in" svg:width="11.99961in" svg:height="4.34961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1-PPL11" style:display-name="Titre vertical et texte">
      <presentation:placeholder presentation:object="title" svg:x="9.66667in" svg:y="1.75521in" svg:width="3in" svg:height="4.34896in"/>
      <presentation:placeholder presentation:object="outline" svg:x="0.66667in" svg:y="1.75521in" svg:width="8.83333in" svg:height="4.34896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1" style:display-name="Diapositive de titre">
      <presentation:placeholder presentation:object="title" svg:x="1.66667in" svg:y="1.22743in" svg:width="10in" svg:height="2.61111in"/>
      <presentation:placeholder presentation:object="subtitle" svg:x="1.66667in" svg:y="3.93924in" svg:width="10in" svg:height="1.81076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2" style:display-name="Titre et contenu">
      <presentation:placeholder presentation:object="title" svg:x="0.99921in" svg:y="0.66654in" svg:width="11.32244in" svg:height="1.06102in"/>
      <presentation:placeholder presentation:object="object" svg:x="0.99921in" svg:y="1.89449in" svg:width="11.32244in" svg:height="4.43819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3" style:display-name="Titre de section">
      <presentation:placeholder presentation:object="title" svg:x="0.90972in" svg:y="1.86979in" svg:width="11.5in" svg:height="3.11979in"/>
      <presentation:placeholder presentation:object="outline" svg:x="0.90972in" svg:y="5.0191in" svg:width="11.5in" svg:height="1.64062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4" style:display-name="Deux contenus">
      <presentation:placeholder presentation:object="title" svg:x="0.99921in" svg:y="0.66654in" svg:width="11.32244in" svg:height="1.06102in"/>
      <presentation:placeholder presentation:object="object" svg:x="1in" svg:y="1.8941in" svg:width="5.57639in" svg:height="4.43924in"/>
      <presentation:placeholder presentation:object="object" svg:x="6.74306in" svg:y="1.8941in" svg:width="5.57813in" svg:height="4.43924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5" style:display-name="Comparaison">
      <presentation:placeholder presentation:object="title" svg:x="0.9184in" svg:y="0.39931in" svg:width="11.5in" svg:height="1.44965in"/>
      <presentation:placeholder presentation:object="outline" svg:x="0.9184in" svg:y="1.83854in" svg:width="5.64062in" svg:height="0.90104in"/>
      <presentation:placeholder presentation:object="object" svg:x="0.9184in" svg:y="2.73958in" svg:width="5.64062in" svg:height="4.02951in"/>
      <presentation:placeholder presentation:object="outline" svg:x="6.75in" svg:y="1.83854in" svg:width="5.6684in" svg:height="0.90104in"/>
      <presentation:placeholder presentation:object="object" svg:x="6.75in" svg:y="2.73958in" svg:width="5.6684in" svg:height="4.02951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6" style:display-name="Titre seul">
      <presentation:placeholder presentation:object="title" svg:x="0.99921in" svg:y="0.66654in" svg:width="11.32244in" svg:height="1.06102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7" style:display-name="Vide">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8" style:display-name="Contenu avec légende">
      <presentation:placeholder presentation:object="title" svg:x="0.9184in" svg:y="0.5in" svg:width="4.30035in" svg:height="1.75in"/>
      <presentation:placeholder presentation:object="object" svg:x="5.6684in" svg:y="1.07986in" svg:width="6.75in" svg:height="5.32986in"/>
      <presentation:placeholder presentation:object="outline" svg:x="0.9184in" svg:y="2.25in" svg:width="4.30035in" svg:height="4.1684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9" style:display-name="Image avec légende">
      <presentation:placeholder presentation:object="title" svg:x="0.9184in" svg:y="0.5in" svg:width="4.30035in" svg:height="1.75in"/>
      <presentation:placeholder presentation:object="graphic" svg:x="5.6684in" svg:y="1.07986in" svg:width="6.75in" svg:height="5.32986in"/>
      <presentation:placeholder presentation:object="outline" svg:x="0.9184in" svg:y="2.25in" svg:width="4.30035in" svg:height="4.1684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10" style:display-name="Titre et texte vertical">
      <presentation:placeholder presentation:object="title" svg:x="0.99921in" svg:y="0.66654in" svg:width="11.32244in" svg:height="1.06102in"/>
      <presentation:placeholder presentation:object="outline" svg:x="0.99921in" svg:y="1.89449in" svg:width="11.32244in" svg:height="4.43819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presentation-page-layout style:name="Master2-PPL11" style:display-name="Titre vertical et texte">
      <presentation:placeholder presentation:object="title" svg:x="9.49132in" svg:y="0.66667in" svg:width="2.82986in" svg:height="5.66667in"/>
      <presentation:placeholder presentation:object="outline" svg:x="1in" svg:y="0.66667in" svg:width="8.32465in" svg:height="5.66667in"/>
      <presentation:placeholder presentation:object="date-time" svg:x="8.39764in" svg:y="6.43386in" svg:width="2.99961in" svg:height="0.39882in"/>
      <presentation:placeholder presentation:object="footer" svg:x="0.99921in" svg:y="6.43386in" svg:width="7.29724in" svg:height="0.39882in"/>
      <presentation:placeholder presentation:object="page-number" svg:x="11.49843in" svg:y="6.43386in" svg:width="0.82362in" svg:height="0.39882in"/>
    </style:presentation-page-layout>
    <style:style style:family="graphic" style:name="Graphics"/>
    <style:default-style style:family="graphic">
      <style:graphic-properties draw:fill="solid" draw:fill-color="#4472c4" draw:opacity="100%" draw:stroke="solid" svg:stroke-width="0.01389in" svg:stroke-color="#172c51" svg:stroke-opacity="100%" draw:stroke-linejoin="miter" svg:stroke-linecap="butt"/>
    </style:default-style>
    <draw:fill-image draw:name="a386" xlink:href="media/image6.png" xlink:show="embed" xlink:actuate="onLoad"/>
    <draw:fill-image draw:name="a1355" xlink:href="media/image6.png" xlink:show="embed" xlink:actuate="onLoad"/>
    <draw:fill-image draw:name="a635" xlink:href="media/image6.png" xlink:show="embed" xlink:actuate="onLoad"/>
    <draw:fill-image draw:name="a441" xlink:href="media/image6.png" xlink:show="embed" xlink:actuate="onLoad"/>
    <draw:fill-image draw:name="a1394" xlink:href="media/image6.png" xlink:show="embed" xlink:actuate="onLoad"/>
    <draw:fill-image draw:name="a674" xlink:href="media/image6.png" xlink:show="embed" xlink:actuate="onLoad"/>
    <draw:fill-image draw:name="a1127" xlink:href="media/image6.png" xlink:show="embed" xlink:actuate="onLoad"/>
    <draw:fill-image draw:name="a977" xlink:href="media/image6.png" xlink:show="embed" xlink:actuate="onLoad"/>
    <draw:fill-image draw:name="a483" xlink:href="media/image6.png" xlink:show="embed" xlink:actuate="onLoad"/>
    <draw:fill-image draw:name="a320" xlink:href="media/image6.png" xlink:show="embed" xlink:actuate="onLoad"/>
    <draw:fill-image draw:name="a1416" xlink:href="media/image6.png" xlink:show="embed" xlink:actuate="onLoad"/>
    <draw:fill-image draw:name="a1192" xlink:href="media/image6.png" xlink:show="embed" xlink:actuate="onLoad"/>
    <draw:fill-image draw:name="a911" xlink:href="media/image6.png" xlink:show="embed" xlink:actuate="onLoad"/>
    <draw:fill-image draw:name="a0" xlink:href="media/image6.png" xlink:show="embed" xlink:actuate="onLoad"/>
    <draw:fill-image draw:name="a1033" xlink:href="media/image6.png" xlink:show="embed" xlink:actuate="onLoad"/>
    <draw:fill-image draw:name="a1441" xlink:href="media/image6.png" xlink:show="embed" xlink:actuate="onLoad"/>
    <draw:fill-image draw:name="a139" xlink:href="media/image6.png" xlink:show="embed" xlink:actuate="onLoad"/>
    <draw:fill-image draw:name="a245" xlink:href="media/image6.png" xlink:show="embed" xlink:actuate="onLoad"/>
    <draw:fill-image draw:name="a178" xlink:href="media/image6.png" xlink:show="embed" xlink:actuate="onLoad"/>
    <draw:fill-image draw:name="a1269" xlink:href="media/image6.png" xlink:show="embed" xlink:actuate="onLoad"/>
    <draw:fill-image draw:name="a1075" xlink:href="media/image6.png" xlink:show="embed" xlink:actuate="onLoad"/>
    <draw:fill-image draw:name="a1408" xlink:href="media/image6.png" xlink:show="embed" xlink:actuate="onLoad"/>
    <draw:fill-image draw:name="a355" xlink:href="media/image6.png" xlink:show="embed" xlink:actuate="onLoad"/>
    <draw:fill-image draw:name="a1377" xlink:href="media/image6.png" xlink:show="embed" xlink:actuate="onLoad"/>
    <draw:fill-image draw:name="a587" xlink:href="media/image6.png" xlink:show="embed" xlink:actuate="onLoad"/>
    <draw:fill-image draw:name="a726" xlink:href="media/image6.png" xlink:show="embed" xlink:actuate="onLoad"/>
    <draw:fill-image draw:name="a765" xlink:href="media/image6.png" xlink:show="embed" xlink:actuate="onLoad"/>
    <draw:fill-image draw:name="a834" xlink:href="media/image6.png" xlink:show="embed" xlink:actuate="onLoad"/>
    <draw:fill-image draw:name="a535" xlink:href="media/image6.png" xlink:show="embed" xlink:actuate="onLoad"/>
    <draw:fill-image draw:name="a49" xlink:href="media/image6.png" xlink:show="embed" xlink:actuate="onLoad"/>
    <draw:fill-image draw:name="a88" xlink:href="media/image6.png" xlink:show="embed" xlink:actuate="onLoad"/>
    <draw:fill-image draw:name="a946" xlink:href="media/image6.png" xlink:show="embed" xlink:actuate="onLoad"/>
    <draw:fill-image draw:name="a1203" xlink:href="media/image6.png" xlink:show="embed" xlink:actuate="onLoad"/>
  </office:styles>
  <office:automatic-styles>
    <style:page-layout style:name="pageLayout1">
      <style:page-layout-properties fo:page-width="13.33333in" fo:page-height="7.5in" style:print-orientation="landscape" style:register-truth-ref-style-name=""/>
    </style:page-layout>
    <style:page-layout style:name="pageLayout2">
      <style:page-layout-properties fo:page-width="8.26736in" fo:page-height="11.69271in" style:print-orientation="portrait" style:register-truth-ref-style-name=""/>
    </style:page-layout>
    <style:page-layout style:name="pageLayout3">
      <style:page-layout-properties fo:page-width="8.26736in" fo:page-height="11.69271in" style:print-orientation="portrait" style:register-truth-ref-style-name=""/>
    </style:page-layout>
    <style:style style:family="presentation" style:name="a22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303">
      <style:graphic-properties draw:fill="none" draw:stroke="none"/>
    </style:style>
    <style:style style:family="presentation" style:name="a228">
      <style:graphic-properties draw:fill="none" draw:stroke="none"/>
    </style:style>
    <style:style style:family="text" style:name="a304">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2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305">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30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51">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2">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5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30">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3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15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5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3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3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5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1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11">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3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23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31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3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5">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31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7">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8">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319">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16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61">
      <style:graphic-properties draw:fill="none" draw:stroke="none"/>
    </style:style>
    <style:style style:family="text" style:name="a162">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63">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6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24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6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drawing-page" style:name="a24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16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321">
      <style:drawing-page-properties draw:fill="bitmap" draw:fill-image-name="a320"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169">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246">
      <style:drawing-page-properties draw:fill="bitmap" draw:fill-image-name="a24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2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4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32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4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400">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4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01">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25">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32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3">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4">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05">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7">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0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409">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70">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7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7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250">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17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fo:background-color="transparent"/>
    </style:style>
    <style:style style:family="paragraph" style:name="a175">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52">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76">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77">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254">
      <style:graphic-properties fo:wrap-option="wrap" fo:padding-top="0in" fo:padding-bottom="0in" fo:padding-left="0in" fo:padding-right="0in" draw:textarea-vertical-align="bottom" draw:textarea-horizontal-align="left" draw:fill="none" draw:stroke="none" draw:auto-grow-width="false" draw:auto-grow-height="false" style:shrink-to-fit="true"/>
      <style:paragraph-properties style:font-independent-line-spacing="true" style:writing-mode="lr-tb"/>
    </style:style>
    <style:style style:family="presentation" style:name="a33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5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drawing-page" style:name="a179">
      <style:drawing-page-properties draw:fill="bitmap" draw:fill-image-name="a178"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3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6">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3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3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58">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3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11">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33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1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3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338">
      <style:graphic-properties draw:fill="none" draw:stroke="none"/>
    </style:style>
    <style:style style:family="text" style:name="a41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41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1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1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1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1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8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8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8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83">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260">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8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261">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85">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87">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64">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40">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4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89">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6">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4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68">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2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4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34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1">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4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22">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4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42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4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24">
      <style:graphic-properties draw:fill="none" draw:stroke="none"/>
    </style:style>
    <style:style style:family="text" style:name="a501">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5">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34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0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6">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03">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2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42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05">
      <style:graphic-properties fo:wrap-option="wrap" fo:padding-top="0in" fo:padding-bottom="0in" fo:padding-left="0in" fo:padding-right="0in" draw:textarea-vertical-align="top" draw:textarea-horizontal-align="right" draw:fill="none" draw:stroke="none" draw:auto-grow-width="false" draw:auto-grow-height="false" style:shrink-to-fit="true"/>
      <style:paragraph-properties style:font-independent-line-spacing="true" style:writing-mode="tb-rl"/>
    </style:style>
    <style:style style:family="paragraph" style:name="a42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0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90">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3">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0">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7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fo:background-color="transparent"/>
    </style:style>
    <style:style style:family="text" style:name="a195">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2">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6">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7">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4">
      <style:graphic-properties fo:wrap-option="wrap" fo:padding-top="0in" fo:padding-bottom="0in" fo:padding-left="0in" fo:padding-right="0in" draw:textarea-vertical-align="bottom" draw:textarea-horizontal-align="left" draw:fill="none" draw:stroke="none" draw:auto-grow-width="false" draw:auto-grow-height="false" style:shrink-to-fit="true"/>
      <style:paragraph-properties style:font-independent-line-spacing="true" style:writing-mode="lr-tb"/>
    </style:style>
    <style:style style:family="presentation" style:name="a35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27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199">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5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6">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5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7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5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aragraph" style:name="a278">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30">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drawing-page" style:name="a35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43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356">
      <style:drawing-page-properties draw:fill="bitmap" draw:fill-image-name="a35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43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5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3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51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3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5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1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36">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51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3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8">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1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39">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aragraph" style:name="a51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1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518">
      <style:graphic-properties draw:fill="none" draw:stroke="none"/>
    </style:style>
    <style:style style:family="text" style:name="a51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80">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1">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
      <style:drawing-page-properties draw:fill="bitmap" draw:fill-image-name="a0" style:repeat="stretch" presentation:transition-type="manual" presentation:transition-speed="slow" presentation:visibility="visible" draw:background-size="border" presentation:background-objects-visible="false" presentation:display-header="false" presentation:display-footer="false" presentation:display-page-number="false" presentation:display-date-time="false"/>
    </style:style>
    <style:style style:family="text" style:name="a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8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60">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84">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presentation" style:name="a36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6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6">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440">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36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88">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6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442">
      <style:drawing-page-properties draw:fill="bitmap" draw:fill-image-name="a441"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6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36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4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36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520">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4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69">
      <style:graphic-properties draw:fill="none" draw:stroke="none"/>
    </style:style>
    <style:style style:family="presentation" style:name="a52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446">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52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52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48">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449">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60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52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02">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52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52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05">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07">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60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90">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91">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3">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4">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70">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29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371">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9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7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29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7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37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451">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29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7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53">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377">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5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78">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53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53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7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5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3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45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610">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53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45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1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536">
      <style:drawing-page-properties draw:fill="bitmap" draw:fill-image-name="a53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61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3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61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61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53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1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1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1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618">
      <style:graphic-properties draw:fill="none" draw:stroke="none"/>
    </style:style>
    <style:style style:family="text" style:name="a61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38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1">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38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3">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6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46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85">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46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3">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387">
      <style:drawing-page-properties draw:fill="bitmap" draw:fill-image-name="a386"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464">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8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540">
      <style:graphic-properties fo:wrap-option="wrap" fo:padding-top="0.05in" fo:padding-bottom="0.05in" fo:padding-left="0.1in" fo:padding-right="0.1in" draw:textarea-vertical-align="middle" draw:textarea-horizontal-align="left" draw:fill="none" draw:stroke="none" draw:shadow="visible" draw:shadow-offset-x="0in" draw:shadow-offset-y="0in" draw:shadow-color="#000000" draw:shadow-opacity="46%" draw:auto-grow-width="false" draw:auto-grow-height="false" style:shrink-to-fit="true"/>
      <style:paragraph-properties style:font-independent-line-spacing="true" style:writing-mode="tb-rl"/>
    </style:style>
    <style:style style:family="presentation" style:name="a46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8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54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466">
      <style:graphic-properties draw:fill="none" draw:stroke="none"/>
    </style:style>
    <style:style style:family="paragraph" style:name="a542">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67">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468">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20">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6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62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545">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2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47">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2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00">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2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548">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0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62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2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0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2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70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62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2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0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0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709">
      <style:graphic-properties draw:fill="none" draw:stroke="none"/>
    </style:style>
    <style:style style:family="paragraph" style:name="a39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91">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39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393">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7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4">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95">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47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4">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98">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0">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7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1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51">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7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47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5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78">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63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aragraph" style:name="a13">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555">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63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57">
      <style:graphic-properties fo:wrap-option="wrap" fo:padding-top="0in" fo:padding-bottom="0in" fo:padding-left="0in" fo:padding-right="0in" draw:textarea-vertical-align="top" draw:textarea-horizontal-align="right" draw:fill="none" draw:stroke="none" draw:auto-grow-width="false" draw:auto-grow-height="false" style:shrink-to-fit="true"/>
      <style:paragraph-properties style:font-independent-line-spacing="true" style:writing-mode="tb-rl"/>
    </style:style>
    <style:style style:family="presentation" style:name="a63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aragraph" style:name="a16">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10">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drawing-page" style:name="a63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55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1">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1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drawing-page" style:name="a636">
      <style:drawing-page-properties draw:fill="bitmap" draw:fill-image-name="a63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19">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1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1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71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63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1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7">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18">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71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0">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81">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482">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484">
      <style:drawing-page-properties draw:fill="bitmap" draw:fill-image-name="a483"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56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561">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8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1">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6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48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2">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6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88">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presentation" style:name="a640">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56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8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64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2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6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56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25">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6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43">
      <style:paragraph-properties fo:line-height="100%" fo:text-align="center"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2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44">
      <style:graphic-properties fo:wrap-option="wrap" fo:padding-top="0.05in" fo:padding-bottom="0.05in" fo:padding-left="0.1in" fo:padding-right="0.1in" draw:textarea-vertical-align="top"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2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6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21">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64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6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72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23">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4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2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aragraph" style:name="a64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0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drawing-page" style:name="a725">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64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80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02">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727">
      <style:drawing-page-properties draw:fill="bitmap" draw:fill-image-name="a726"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72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804">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72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80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0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490">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9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70">
      <style:graphic-properties draw:fill="none" draw:stroke="none"/>
    </style:style>
    <style:style style:family="text" style:name="a495">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7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496">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572">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7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32">
      <style:graphic-properties draw:fill="none" draw:stroke="none"/>
    </style:style>
    <style:style style:family="text" style:name="a498">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57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9">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5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4">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7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7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65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3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57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3">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5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78">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31">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65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57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732">
      <style:text-properties fo:font-variant="normal" fo:text-transform="none" fo:color="#898989"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65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3">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57">
      <style:graphic-properties draw:fill="none" draw:stroke="none"/>
    </style:style>
    <style:style style:family="text" style:name="a81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8">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735">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659">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1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3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1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813">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1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1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817">
      <style:graphic-properties draw:fill="none" draw:stroke="none"/>
    </style:style>
    <style:style style:family="text" style:name="a818">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19">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8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0">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82">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4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58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4">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60">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4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85">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66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586">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66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6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74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66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7">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588">
      <style:drawing-page-properties draw:fill="bitmap" draw:fill-image-name="a587" style:repeat="stretch" presentation:transition-type="manual" presentation:transition-speed="slow" presentation:visibility="visible" draw:background-size="border" presentation:background-objects-visible="false" presentation:display-header="false" presentation:display-footer="false" presentation:display-page-number="false" presentation:display-date-time="false"/>
    </style:style>
    <style:style style:family="text" style:name="a74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5">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48">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58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4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6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74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66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20">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74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69">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82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2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4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82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900">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82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48">
      <style:graphic-properties draw:fill="none" draw:stroke="none"/>
    </style:style>
    <style:style style:family="text" style:name="a90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25">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4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0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2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90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82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2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0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29">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906">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90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08">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01">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09">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1003">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100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0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0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00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9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91">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drawing-page" style:name="a50">
      <style:drawing-page-properties draw:fill="bitmap" draw:fill-image-name="a49"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59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5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593">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67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71">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4">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59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672">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5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596">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673">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5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50">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7">
      <style:paragraph-properties fo:line-height="100%" fo:text-align="center"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drawing-page" style:name="a675">
      <style:drawing-page-properties draw:fill="bitmap" draw:fill-image-name="a674"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58">
      <style:graphic-properties fo:wrap-option="wrap" fo:padding-top="0in" fo:padding-bottom="0in" fo:padding-left="0in" fo:padding-right="0in" draw:textarea-vertical-align="top" draw:textarea-horizontal-align="center" draw:fill="none" draw:stroke="none" draw:auto-grow-width="false" draw:auto-grow-height="false" style:shrink-to-fit="true"/>
      <style:paragraph-properties style:font-independent-line-spacing="true" style:writing-mode="lr-tb"/>
    </style:style>
    <style:style style:family="paragraph" style:name="a599">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5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67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5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5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7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3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5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679">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831">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5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5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32">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75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drawing-page" style:name="a833">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910">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75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5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835">
      <style:drawing-page-properties draw:fill="bitmap" draw:fill-image-name="a834"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912">
      <style:drawing-page-properties draw:fill="bitmap" draw:fill-image-name="a911"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83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1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83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1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3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1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39">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resentation" style:name="a916">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91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1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91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3">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4">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1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016">
      <style:graphic-properties draw:fill="none" draw:stroke="none"/>
    </style:style>
    <style:style style:family="text" style:name="a1017">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018">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1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61">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2">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8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6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681">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8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6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684">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6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76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8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6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6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87">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6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76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84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fo:background-color="transparent"/>
    </style:style>
    <style:style style:family="text" style:name="a68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41">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766">
      <style:drawing-page-properties draw:fill="bitmap" draw:fill-image-name="a76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76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843">
      <style:graphic-properties fo:wrap-option="wrap" fo:padding-top="0.05in" fo:padding-bottom="0.05in" fo:padding-left="0.1in" fo:padding-right="0.1in" draw:textarea-vertical-align="bottom"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920">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4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76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92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845">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6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2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2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4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92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848">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2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2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2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2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2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02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29">
      <style:graphic-properties draw:fill="none" draw:stroke="none"/>
    </style:style>
    <style:style style:family="presentation" style:name="a102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02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24">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2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1101">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2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0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02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28">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aragraph" style:name="a110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2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0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10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10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1">
      <style:graphic-properties draw:fill="none" draw:stroke="none"/>
    </style:style>
    <style:style style:family="paragraph" style:name="a110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2">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110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73">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90">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7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9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7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770">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694">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9">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72">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96">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69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85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69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51">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75">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7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85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30">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54">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78">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31">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32">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85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3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3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58">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3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93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37">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30">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38">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1031">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93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032">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1034">
      <style:drawing-page-properties draw:fill="bitmap" draw:fill-image-name="a1033"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1110">
      <style:graphic-properties draw:fill="none" draw:stroke="none"/>
    </style:style>
    <style:style style:family="text" style:name="a103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11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03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12">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3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1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1038">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111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3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1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1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80">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11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18">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1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8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8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5">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6">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87">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78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81">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89">
      <style:drawing-page-properties draw:fill="bitmap" draw:fill-image-name="a88"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78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78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860">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785">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6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fo:background-color="transparent"/>
    </style:style>
    <style:style style:family="paragraph" style:name="a862">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87">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94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64">
      <style:graphic-properties fo:wrap-option="wrap" fo:padding-top="0.05in" fo:padding-bottom="0.05in" fo:padding-left="0.1in" fo:padding-right="0.1in" draw:textarea-vertical-align="bottom"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78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941">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86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89">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66">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43">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4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86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drawing-page" style:name="a945">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869">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947">
      <style:drawing-page-properties draw:fill="bitmap" draw:fill-image-name="a946"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1040">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41">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104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043">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2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45">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paragraph" style:name="a112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4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22">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112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24">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4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25">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126">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9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75in" style:font-size-asian="0.75in" style:font-size-complex="0.7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drawing-page" style:name="a1128">
      <style:drawing-page-properties draw:fill="bitmap" draw:fill-image-name="a1127"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9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2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93">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9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5">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9">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92">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95">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7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72">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5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798">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51">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75">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5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95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54">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7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95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879">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5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57">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5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95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5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5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05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5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05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05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3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5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32">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tb-rl"/>
    </style:style>
    <style:style style:family="presentation" style:name="a105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13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1058">
      <style:graphic-properties draw:fill="none" draw:stroke="none"/>
    </style:style>
    <style:style style:family="paragraph" style:name="a1134">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5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13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37">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3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881">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88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60">
      <style:graphic-properties draw:fill="none" draw:stroke="none"/>
    </style:style>
    <style:style style:family="text" style:name="a88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1">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88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62">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8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963">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88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88">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64">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8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96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66">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967">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60">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68">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6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resentation" style:name="a969">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06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6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64">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1140">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6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6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4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106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1143">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6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6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4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14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47">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49">
      <style:graphic-properties fo:wrap-option="wrap" fo:padding-top="0.05in" fo:padding-bottom="0.05in" fo:padding-left="0.1in" fo:padding-right="0.1in" draw:textarea-vertical-align="top" draw:textarea-horizontal-align="right" draw:fill="none" draw:stroke="none" draw:shadow="visible" draw:shadow-offset-x="0in" draw:shadow-offset-y="0in" draw:shadow-color="#000000" draw:shadow-opacity="46%" draw:auto-grow-width="false" draw:auto-grow-height="false"/>
      <style:paragraph-properties style:font-independent-line-spacing="true" style:writing-mode="tb-rl"/>
    </style:style>
    <style:style style:family="text" style:name="a89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1">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92">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9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894">
      <style:graphic-properties draw:fill="none" draw:stroke="none"/>
    </style:style>
    <style:style style:family="text" style:name="a970">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5">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7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96">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72">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897">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973">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8">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4">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9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75">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976">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1070">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978">
      <style:drawing-page-properties draw:fill="bitmap" draw:fill-image-name="a977"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07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7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072">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73">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074">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115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076">
      <style:drawing-page-properties draw:fill="bitmap" draw:fill-image-name="a1075"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5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53">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78">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55556in" style:font-size-asian="0.55556in" style:font-size-complex="0.55556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115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07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5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5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5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15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8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8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82">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98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44444in" style:font-size-asian="0.44444in" style:font-size-complex="0.44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84">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8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8889in" style:font-size-asian="0.38889in" style:font-size-complex="0.38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87">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80">
      <style:graphic-properties fo:wrap-option="wrap" fo:padding-top="0.05in" fo:padding-bottom="0.05in" fo:padding-left="0.1in" fo:padding-right="0.1in" draw:textarea-vertical-align="middle" draw:textarea-horizontal-align="center"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108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89">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082">
      <style:paragraph-properties fo:line-height="100%" fo:text-align="left" style:tab-stop-distance="1in" fo:margin-left="0in" fo:margin-right="0in" fo:text-indent="0in" fo:margin-top="0.05556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8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60">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85">
      <style:paragraph-properties fo:line-height="100%" fo:text-align="left" style:tab-stop-distance="1in" fo:margin-left="0in" fo:margin-right="0in" fo:text-indent="0in" fo:margin-top="0.05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6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162">
      <style:graphic-properties draw:fill="none" draw:stroke="none"/>
    </style:style>
    <style:style style:family="text" style:name="a1087">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2222in" style:font-size-asian="0.22222in" style:font-size-complex="0.22222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16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088">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64">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6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16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6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68">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16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90">
      <style:paragraph-properties fo:line-height="100%" fo:text-align="left" style:tab-stop-distance="1in" fo:margin-left="0in" fo:margin-right="0in" fo:text-indent="0in" fo:margin-top="0.04444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93">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5">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996">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997">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9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091">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99">
      <style:graphic-properties fo:wrap-option="wrap" fo:padding-top="0.05in" fo:padding-bottom="0.05in" fo:padding-left="0.1in" fo:padding-right="0.1in" draw:textarea-vertical-align="top" draw:textarea-horizontal-align="left" draw:fill="none" draw:stroke="none" draw:shadow="visible" draw:shadow-offset-x="0in" draw:shadow-offset-y="0in" draw:shadow-color="#000000" draw:shadow-opacity="46%" draw:auto-grow-width="false" draw:auto-grow-height="false"/>
      <style:paragraph-properties style:font-independent-line-spacing="true" style:writing-mode="lr-tb"/>
    </style:style>
    <style:style style:family="text" style:name="a1093">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094">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Lucida Sans"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170">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95">
      <style:paragraph-properties fo:line-height="100%" fo:text-align="left" style:tab-stop-distance="1in" fo:margin-left="0in" fo:margin-right="0in" fo:text-indent="0in" fo:margin-top="0.03889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7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17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97">
      <style:graphic-properties fo:wrap-option="wrap" fo:padding-top="0.05in" fo:padding-bottom="0.05in" fo:padding-left="0.1in" fo:padding-right="0.1in" draw:textarea-vertical-align="top" draw:textarea-horizontal-align="right" draw:fill="none" draw:stroke="none" draw:shadow="visible" draw:shadow-offset-x="0in" draw:shadow-offset-y="0in" draw:shadow-color="#000000" draw:shadow-opacity="46%" draw:auto-grow-width="false" draw:auto-grow-height="false"/>
      <style:paragraph-properties style:font-independent-line-spacing="true" style:writing-mode="tb-rl"/>
    </style:style>
    <style:style style:family="paragraph" style:name="a117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9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7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117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7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77">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178">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drawing-page" style:name="a1179">
      <style:drawing-page-properties draw:fill="none" presentation:visibility="visible" draw:background-size="border" presentation:background-objects-visible="false" presentation:display-header="false" presentation:display-footer="false" presentation:display-page-number="false" presentation:display-date-time="false"/>
    </style:style>
    <style:style style:family="text" style:name="a1180">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8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19444in" style:font-size-asian="0.19444in" style:font-size-complex="0.19444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82">
      <style:graphic-properties fo:wrap-option="no-wrap" fo:padding-top="0.04921in" fo:padding-bottom="0.04921in" fo:padding-left="0.09843in" fo:padding-right="0.09843in" draw:textarea-vertical-align="top" draw:textarea-horizontal-align="left" draw:fill="none" draw:stroke="none" draw:auto-grow-width="false" draw:auto-grow-height="false"/>
      <style:paragraph-properties style:font-independent-line-spacing="false" style:writing-mode="lr-tb"/>
    </style:style>
    <style:style style:family="text" style:name="a118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84">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19444in" style:font-size-asian="0.19444in" style:font-size-complex="0.19444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85">
      <style:graphic-properties fo:wrap-option="no-wrap" fo:padding-top="0.04921in" fo:padding-bottom="0.04921in" fo:padding-left="0.09843in" fo:padding-right="0.09843in" draw:textarea-vertical-align="top" draw:textarea-horizontal-align="left" draw:fill="none" draw:stroke="none" draw:auto-grow-width="false" draw:auto-grow-height="false"/>
      <style:paragraph-properties style:font-independent-line-spacing="false" style:writing-mode="lr-tb"/>
    </style:style>
    <style:style style:family="text" style:name="a1186">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8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19444in" style:font-size-asian="0.19444in" style:font-size-complex="0.19444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88">
      <style:graphic-properties fo:wrap-option="no-wrap" fo:padding-top="0.04921in" fo:padding-bottom="0.04921in" fo:padding-left="0.09843in" fo:padding-right="0.09843in" draw:textarea-vertical-align="bottom" draw:textarea-horizontal-align="left" draw:fill="none" draw:stroke="none" draw:auto-grow-width="false" draw:auto-grow-height="false"/>
      <style:paragraph-properties style:font-independent-line-spacing="false" style:writing-mode="lr-tb"/>
    </style:style>
    <style:style style:family="text" style:name="a1189">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complex="Lucida Sans"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90">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19444in" style:font-size-asian="0.19444in" style:font-size-complex="0.19444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91">
      <style:graphic-properties fo:wrap-option="no-wrap" fo:padding-top="0.04921in" fo:padding-bottom="0.04921in" fo:padding-left="0.09843in" fo:padding-right="0.09843in" draw:textarea-vertical-align="bottom" draw:textarea-horizontal-align="left" draw:fill="none" draw:stroke="none" draw:auto-grow-width="false" draw:auto-grow-height="false"/>
      <style:paragraph-properties style:font-independent-line-spacing="false" style:writing-mode="lr-tb"/>
    </style:style>
    <style:style style:family="paragraph" style:name="a100">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3">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5">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7">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9">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1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2">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3">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1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1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0">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22">
      <style:graphic-properties draw:fill="none" draw:stroke="none"/>
    </style:style>
    <style:style style:family="text" style:name="a123">
      <style:text-properties fo:font-variant="normal" fo:text-transform="none" fo:color="#000000" style:text-line-through-type="none" style:text-line-through-style="none" style:text-line-through-width="auto" style:text-line-through-color="font-color" style:text-position="0% 100%" fo:font-family="Liberation Sans" style:font-family-asian="Microsoft YaHei" style:font-family-generic="roman" style:font-pitch="variable"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24">
      <style:paragraph-properties fo:line-height="100%" style:tab-stop-distance="1in" fo:margin-left="0.23622in" fo:margin-right="0in" fo:text-indent="-0.23622in" fo:margin-top="0in" fo:margin-bottom="0in" style:punctuation-wrap="simple"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0">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pitch-asian="variable"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resentation" style:name="a125">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paragraph" style:name="a201">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6">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0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8">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29">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5">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6">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8">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9">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30">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31">
      <style:graphic-properties fo:wrap-option="wrap" fo:padding-top="0in" fo:padding-bottom="0in" fo:padding-left="0in" fo:padding-right="0in" draw:textarea-vertical-align="top" draw:textarea-horizontal-align="left" draw:fill="none" draw:stroke="none" draw:auto-grow-width="false" draw:auto-grow-height="false"/>
      <style:paragraph-properties style:font-independent-line-spacing="true" style:writing-mode="lr-tb"/>
    </style:style>
    <style:style style:family="text" style:name="a132">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34">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text" style:name="a211">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19444in" style:font-size-asian="0.19444in" style:font-size-complex="0.19444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6">
      <style:paragraph-properties fo:line-height="100%" fo:text-align="righ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13">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37">
      <style:graphic-properties fo:wrap-option="wrap" fo:padding-top="0in" fo:padding-bottom="0in" fo:padding-left="0in" fo:padding-right="0in" draw:textarea-vertical-align="bottom" draw:textarea-horizontal-align="left" draw:fill="none" draw:stroke="none" draw:auto-grow-width="false" draw:auto-grow-height="false"/>
      <style:paragraph-properties style:font-independent-line-spacing="true" style:writing-mode="lr-tb"/>
    </style:style>
    <style:style style:family="drawing-page" style:name="a138">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presentation" style:name="a215">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16">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8">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40">
      <style:drawing-page-properties draw:fill="bitmap" draw:fill-image-name="a139" style:repeat="stretch" presentation:transition-type="manual" presentation:transition-speed="slow"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41">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text" style:name="a142">
      <style:text-properties fo:font-variant="normal" fo:text-transform="none" fo:color="#e3e3e3" style:text-line-through-type="none" style:text-line-through-style="none" style:text-line-through-width="auto" style:text-line-through-color="font-color" style:text-position="0% 100%" fo:font-family="Calisto MT" style:font-family-asian="Microsoft YaHei" style:font-family-complex="Trebuchet MS" style:font-pitch-asian="variable" fo:font-size="0.83333in" style:font-size-asian="0.83333in" style:font-size-complex="0.8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14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44">
      <style:graphic-properties fo:wrap-option="wrap" fo:padding-top="0.05in" fo:padding-bottom="0.05in" fo:padding-left="0.1in" fo:padding-right="0.1in" draw:textarea-vertical-align="bottom" draw:textarea-horizontal-align="center" draw:fill="none" draw:stroke="none" draw:shadow="visible" draw:shadow-offset-x="0in" draw:shadow-offset-y="0in" draw:shadow-color="#000000" draw:shadow-opacity="46%" draw:auto-grow-width="false" draw:auto-grow-height="false" style:shrink-to-fit="true"/>
      <style:paragraph-properties style:font-independent-line-spacing="true" style:writing-mode="lr-tb"/>
    </style:style>
    <style:style style:family="text" style:name="a221">
      <style:text-properties fo:font-variant="normal" fo:text-transform="none" fo:color="#000000" style:text-line-through-type="none" style:text-line-through-style="none" style:text-line-through-width="auto" style:text-line-through-color="font-color" style:text-position="0% 100%" fo:font-family="Liberation Serif" style:font-family-asian="Segoe UI" style:font-family-complex="Tahoma" style:font-family-generic="roman" style:font-pitch="variable" style:font-pitch-asian="variable" style:font-pitch-complex="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5">
      <style:text-properties fo:font-variant="normal" fo:text-transform="none" fo:color="#898989" style:text-line-through-type="none" style:text-line-through-style="none" style:text-line-through-width="auto" style:text-line-through-color="font-color" style:text-position="0% 100%" fo:font-family="Calisto MT" style:font-family-asian="Microsoft YaHei" style:font-pitch-asian="variable" fo:font-size="0.33333in" style:font-size-asian="0.33333in" style:font-size-complex="0.33333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fo:background-color="transparent"/>
    </style:style>
    <style:style style:family="paragraph" style:name="a222">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6">
      <style:paragraph-properties fo:line-height="100%" fo:text-align="left" style:tab-stop-distance="1in" fo:margin-left="0in" fo:margin-right="0in" fo:text-indent="0in" fo:margin-top="0.19653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24">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8">
      <style:graphic-properties fo:wrap-option="wrap" fo:padding-top="0in" fo:padding-bottom="0in" fo:padding-left="0in" fo:padding-right="0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00">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5">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9">
      <style:text-properties fo:font-variant="normal" fo:text-transform="none" fo:color="#f2f2f2" style:text-line-through-type="none" style:text-line-through-style="none" style:text-line-through-width="auto" style:text-line-through-color="font-color" style:text-position="0% 100%" fo:font-family="Calisto MT" style:font-family-asian="Segoe UI" style:font-family-complex="Tahoma" style:font-pitch-asian="variable" style:font-pitch-complex="variable" fo:font-size="0.13889in" style:font-size-asian="0.13889in" style:font-size-complex="0.13889in" fo:letter-spacing="0in" fo:language="fr" fo:country="FR"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1">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2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text:list-style style:name="a1096">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28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91">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28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95">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880">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50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8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53">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0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9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5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52">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19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55">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100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410">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790">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19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93">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859">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600">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796">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603">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799">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985">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606">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988">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1135">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9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43">
      <text:list-level-style-number text:level="1" style:num-format="">
        <style:list-level-properties text:space-before="0in"/>
      </text:list-level-style-number>
      <text:list-level-style-number text:level="2" style:num-format="">
        <style:list-level-properties text:space-before="0.75in"/>
      </text:list-level-style-number>
      <text:list-level-style-number text:level="3" style:num-format="">
        <style:list-level-properties text:space-before="1.25in"/>
      </text:list-level-style-number>
      <text:list-level-style-number text:level="4" style:num-format="">
        <style:list-level-properties text:space-before="1.75in"/>
      </text:list-level-style-number>
      <text:list-level-style-number text:level="5" style:num-format="">
        <style:list-level-properties text:space-before="2.25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text:list-style style:name="a1138">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54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3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4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4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45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26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63">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867">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39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91">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39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0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94">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1141">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20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73">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1144">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55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98">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803">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776">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147">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148">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55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83">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779">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491">
      <text:list-level-style-number text:level="1" style:num-format="">
        <style:list-level-properties text:space-before="0in"/>
      </text:list-level-style-number>
      <text:list-level-style-number text:level="2" style:num-format="">
        <style:list-level-properties text:space-before="0.75in"/>
      </text:list-level-style-number>
      <text:list-level-style-number text:level="3" style:num-format="">
        <style:list-level-properties text:space-before="1.25in"/>
      </text:list-level-style-number>
      <text:list-level-style-number text:level="4" style:num-format="">
        <style:list-level-properties text:space-before="1.75in"/>
      </text:list-level-style-number>
      <text:list-level-style-number text:level="5" style:num-format="">
        <style:list-level-properties text:space-before="2.25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text:list-style style:name="a1086">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49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73">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089">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682">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49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85">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870">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27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88">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873">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876">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21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
      <text:list-level-style-number text:level="1" style:num-format="">
        <style:list-level-properties text:space-before="0in"/>
      </text:list-level-style-number>
      <text:list-level-style-number text:level="2" style:num-format="">
        <style:list-level-properties text:space-before="0.75in"/>
      </text:list-level-style-number>
      <text:list-level-style-number text:level="3" style:num-format="">
        <style:list-level-properties text:space-before="1.25in"/>
      </text:list-level-style-number>
      <text:list-level-style-number text:level="4" style:num-format="">
        <style:list-level-properties text:space-before="1.75in"/>
      </text:list-level-style-number>
      <text:list-level-style-number text:level="5" style:num-format="">
        <style:list-level-properties text:space-before="2.25in"/>
      </text:list-level-style-number>
      <text:list-level-style-number text:level="6" style:num-format="">
        <style:list-level-properties text:space-before="2.75in"/>
      </text:list-level-style-number>
      <text:list-level-style-number text:level="7" style:num-format="">
        <style:list-level-properties text:space-before="3.25in"/>
      </text:list-level-style-number>
      <text:list-level-style-number text:level="8" style:num-format="">
        <style:list-level-properties text:space-before="3.75in"/>
      </text:list-level-style-number>
      <text:list-level-style-number text:level="9" style:num-format="">
        <style:list-level-properties text:space-before="4.25in"/>
      </text:list-level-style-number>
    </text:list-style>
    <text:list-style style:name="a84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94">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21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46">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18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97">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40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82">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849">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text:list-style style:name="a786">
      <text:list-level-style-bullet text:level="1" text:bullet-char="●">
        <style:list-level-properties text:space-before="0in"/>
        <style:text-properties fo:font-family="StarSymbol" fo:font-size="45%"/>
      </text:list-level-style-bullet>
      <text:list-level-style-bullet text:level="2" text:bullet-char="●">
        <style:list-level-properties text:space-before="0in"/>
        <style:text-properties fo:font-family="StarSymbol" fo:font-size="45%"/>
      </text:list-level-style-bullet>
      <text:list-level-style-bullet text:level="3" text:bullet-char="●">
        <style:list-level-properties text:space-before="0in"/>
        <style:text-properties fo:font-family="StarSymbol" fo:font-size="45%"/>
      </text:list-level-style-bullet>
      <text:list-level-style-bullet text:level="4" text:bullet-char="●">
        <style:list-level-properties text:space-before="0in"/>
        <style:text-properties fo:font-family="StarSymbol" fo:font-size="45%"/>
      </text:list-level-style-bullet>
      <text:list-level-style-bullet text:level="5" text:bullet-char="●">
        <style:list-level-properties text:space-before="0in"/>
        <style:text-properties fo:font-family="StarSymbol" fo:font-size="45%"/>
      </text:list-level-style-bullet>
      <text:list-level-style-bullet text:level="6" text:bullet-char="●">
        <style:list-level-properties text:space-before="2.75in"/>
        <style:text-properties fo:font-family="StarSymbol" fo:font-size="45%"/>
      </text:list-level-style-bullet>
      <text:list-level-style-bullet text:level="7" text:bullet-char="●">
        <style:list-level-properties text:space-before="3.25in"/>
        <style:text-properties fo:font-family="StarSymbol" fo:font-size="45%"/>
      </text:list-level-style-bullet>
      <text:list-level-style-bullet text:level="8" text:bullet-char="●">
        <style:list-level-properties text:space-before="3.75in"/>
        <style:text-properties fo:font-family="StarSymbol" fo:font-size="45%"/>
      </text:list-level-style-bullet>
      <text:list-level-style-bullet text:level="9" text:bullet-char="●">
        <style:list-level-properties text:space-before="4.25in"/>
        <style:text-properties fo:font-family="StarSymbol" fo:font-size="45%"/>
      </text:list-level-style-bullet>
    </text:list-style>
    <text:list-style style:name="a40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92">
      <text:list-level-style-bullet text:level="1" text:bullet-char="–">
        <style:list-level-properties text:space-before="0in"/>
        <style:text-properties fo:font-family="StarSymbol" fo:font-size="75%"/>
      </text:list-level-style-bullet>
      <text:list-level-style-bullet text:level="2" text:bullet-char="–">
        <style:list-level-properties text:space-before="0in"/>
        <style:text-properties fo:font-family="StarSymbol" fo:font-size="75%"/>
      </text:list-level-style-bullet>
      <text:list-level-style-bullet text:level="3" text:bullet-char="–">
        <style:list-level-properties text:space-before="0in"/>
        <style:text-properties fo:font-family="StarSymbol" fo:font-size="75%"/>
      </text:list-level-style-bullet>
      <text:list-level-style-bullet text:level="4" text:bullet-char="–">
        <style:list-level-properties text:space-before="0in"/>
        <style:text-properties fo:font-family="StarSymbol" fo:font-size="75%"/>
      </text:list-level-style-bullet>
      <text:list-level-style-bullet text:level="5" text:bullet-char="–">
        <style:list-level-properties text:space-before="0in"/>
        <style:text-properties fo:font-family="StarSymbol" fo:font-size="75%"/>
      </text:list-level-style-bullet>
      <text:list-level-style-bullet text:level="6" text:bullet-char="–">
        <style:list-level-properties text:space-before="2.75in"/>
        <style:text-properties fo:font-family="StarSymbol" fo:font-size="75%"/>
      </text:list-level-style-bullet>
      <text:list-level-style-bullet text:level="7" text:bullet-char="–">
        <style:list-level-properties text:space-before="3.25in"/>
        <style:text-properties fo:font-family="StarSymbol" fo:font-size="75%"/>
      </text:list-level-style-bullet>
      <text:list-level-style-bullet text:level="8" text:bullet-char="–">
        <style:list-level-properties text:space-before="3.75in"/>
        <style:text-properties fo:font-family="StarSymbol" fo:font-size="75%"/>
      </text:list-level-style-bullet>
      <text:list-level-style-bullet text:level="9" text:bullet-char="–">
        <style:list-level-properties text:space-before="4.25in"/>
        <style:text-properties fo:font-family="StarSymbol" fo:font-size="75%"/>
      </text:list-level-style-bullet>
    </text:list-style>
    <number:date-style xmlns:number="urn:oasis:names:tc:opendocument:xmlns:datastyle:1.0" style:name="a455"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60"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005"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099"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217"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292"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151"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047"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27"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559"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737"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806"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507"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883"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918"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6"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58"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698"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11"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413"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50"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646"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609"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949" number:transliteration-format="" number:transliteration-style="long">
      <number:day number:style="long" number:calendar="gregorian"/>
      <number:text>/</number:text>
      <number:month number:style="long" number:calendar="gregorian"/>
      <number:text>/</number:text>
      <number:year number:style="long" number:calendar="gregorian"/>
    </number:date-style>
  </office:automatic-styles>
  <office:master-styles>
    <draw:layer-set>
      <draw:layer draw:name="Master1-bg" draw:protected="true"/>
      <draw:layer draw:name="Master2-bg" draw:protected="true"/>
    </draw:layer-set>
    <style:master-page style:name="Master1-Diapositive-de-titre" style:page-layout-name="pageLayout1" draw:style-name="a1">
      <draw:frame draw:id="id0" presentation:style-name="a4" draw:name="Title 1" svg:x="1.49882in" svg:y="1.93504in" svg:width="10.32323in" svg:height="1.99961in" presentation:class="title" presentation:placeholder="false">
        <draw:text-box>
          <text:p text:style-name="a3" text:class-names="" text:cond-style-name="">
            <text:span text:style-name="a2" text:class-names="">Modifiez le style du titre</text:span>
          </text:p>
        </draw:text-box>
        <svg:title/>
        <svg:desc/>
      </draw:frame>
      <draw:frame draw:id="id1" presentation:style-name="a8" draw:name="Date Placeholder 3" svg:x="8.39764in" svg:y="6.43386in" svg:width="2.99961in" svg:height="0.39882in" presentation:class="date-time" presentation:placeholder="false">
        <draw:text-box>
          <text:p text:style-name="a7" text:class-names="" text:cond-style-name="">
            <text:span text:style-name="a5" text:class-names="">
              <text:date text:fixed="false" style:data-style-name="a6">2024/1/25</text:date>
            </text:span>
          </text:p>
        </draw:text-box>
        <svg:title/>
        <svg:desc/>
      </draw:frame>
      <draw:frame draw:id="id2" presentation:style-name="a11" draw:name="Footer Placeholder 4" svg:x="0.99921in" svg:y="6.43386in" svg:width="7.29724in" svg:height="0.39882in" presentation:class="footer" presentation:placeholder="false">
        <draw:text-box>
          <text:p text:style-name="a10" text:class-names="" text:cond-style-name="">
            <text:span text:style-name="a9" text:class-names=""/>
          </text:p>
        </draw:text-box>
        <svg:title/>
        <svg:desc/>
      </draw:frame>
      <draw:frame draw:id="id3" presentation:style-name="a14" draw:name="Slide Number Placeholder 5" svg:x="11.49843in" svg:y="6.43386in" svg:width="0.82362in" svg:height="0.39882in" presentation:class="page-number" presentation:placeholder="false">
        <draw:text-box>
          <text:p text:style-name="a13" text:class-names="" text:cond-style-name="">
            <text:span text:style-name="a12" text:class-names="">
              <text:page-number style:num-format="1" text:fixed="false"/>
            </text:span>
          </text:p>
        </draw:text-box>
        <svg:title/>
        <svg:desc/>
      </draw:frame>
      <draw:frame draw:id="id4" presentation:style-name="a31" draw:name="Espace réservé du texte 5" svg:x="0.66654in" svg:y="1.75472in" svg:width="11.99961in" svg:height="4.34961in" presentation:class="outline" presentation:placeholder="false">
        <draw:text-box>
          <text:list text:style-name="a17">
            <text:list-item>
              <text:p text:style-name="a16" text:class-names="" text:cond-style-name="">
                <text:span text:style-name="a15" text:class-names="">Cliquez pour modifier les styles du texte du masque</text:span>
              </text:p>
            </text:list-item>
          </text:list>
          <text:list text:style-name="a20">
            <text:list-item>
              <text:list text:style-name="a20">
                <text:list-item>
                  <text:p text:style-name="a19" text:class-names="" text:cond-style-name="">
                    <text:span text:style-name="a18" text:class-names="">Deuxième niveau</text:span>
                  </text:p>
                </text:list-item>
              </text:list>
            </text:list-item>
          </text:list>
          <text:list text:style-name="a23">
            <text:list-item>
              <text:list text:style-name="a23">
                <text:list-item>
                  <text:list text:style-name="a23">
                    <text:list-item>
                      <text:p text:style-name="a22" text:class-names="" text:cond-style-name="">
                        <text:span text:style-name="a21" text:class-names="">Troisième niveau</text:span>
                      </text:p>
                    </text:list-item>
                  </text:list>
                </text:list-item>
              </text:list>
            </text:list-item>
          </text:list>
          <text:list text:style-name="a26">
            <text:list-item>
              <text:list text:style-name="a26">
                <text:list-item>
                  <text:list text:style-name="a26">
                    <text:list-item>
                      <text:list text:style-name="a26">
                        <text:list-item>
                          <text:p text:style-name="a25" text:class-names="" text:cond-style-name="">
                            <text:span text:style-name="a24" text:class-names="">Quatrième niveau</text:span>
                          </text:p>
                        </text:list-item>
                      </text:list>
                    </text:list-item>
                  </text:list>
                </text:list-item>
              </text:list>
            </text:list-item>
          </text:list>
          <text:list text:style-name="a30">
            <text:list-item>
              <text:list text:style-name="a30">
                <text:list-item>
                  <text:list text:style-name="a30">
                    <text:list-item>
                      <text:list text:style-name="a30">
                        <text:list-item>
                          <text:list text:style-name="a30">
                            <text:list-item>
                              <text:p text:style-name="a29" text:class-names="" text:cond-style-name="">
                                <text:span text:style-name="a27" text:class-names="">Cinquième niveau</text:span>
                                <text:span text:style-name="a28" text:class-names=""/>
                              </text:p>
                            </text:list-item>
                          </text:list>
                        </text:list-item>
                      </text:list>
                    </text:list-item>
                  </text:list>
                </text:list-item>
              </text:list>
            </text:list-item>
          </text:list>
        </draw:text-box>
        <svg:title/>
        <svg:desc/>
      </draw:frame>
      <presentation:notes style:page-layout-name="pageLayout2" draw:style-name="a48">
        <draw:page-thumbnail svg:x="0.23622in" svg:y="0.88858in" svg:width="7.79449in" svg:height="4.38425in" presentation:class="page" draw:id="id5" presentation:style-name="a32" draw:name="Espace réservé de l'image des diapositives 1">
          <svg:title/>
          <svg:desc/>
        </draw:page-thumbnail>
        <draw:frame draw:id="id6" presentation:style-name="a35" draw:name="Espace réservé des notes 2" svg:x="0.82677in" svg:y="5.55394in" svg:width="6.61378in" svg:height="5.26142in" presentation:class="notes" presentation:placeholder="false">
          <draw:text-box>
            <text:p text:style-name="a34" text:class-names="" text:cond-style-name="">
              <text:span text:style-name="a33" text:class-names=""/>
            </text:p>
          </draw:text-box>
          <svg:title/>
          <svg:desc/>
        </draw:frame>
        <draw:frame draw:id="id7" presentation:style-name="a38" draw:name="Espace réservé de l'en-tête 3" svg:x="0in" svg:y="0in" svg:width="3.5878in" svg:height="0.58425in" presentation:class="header" presentation:placeholder="false">
          <draw:text-box>
            <text:p text:style-name="a37" text:class-names="" text:cond-style-name="">
              <text:span text:style-name="a36" text:class-names=""/>
            </text:p>
          </draw:text-box>
          <svg:title/>
          <svg:desc/>
        </draw:frame>
        <draw:frame draw:id="id8" presentation:style-name="a41" draw:name="Espace réservé de la date 4" svg:x="4.67953in" svg:y="0in" svg:width="3.5878in" svg:height="0.58425in" presentation:class="date-time" presentation:placeholder="false">
          <draw:text-box>
            <text:p text:style-name="a40" text:class-names="" text:cond-style-name="">
              <text:span text:style-name="a39" text:class-names=""/>
            </text:p>
          </draw:text-box>
          <svg:title/>
          <svg:desc/>
        </draw:frame>
        <draw:frame draw:id="id9" presentation:style-name="a44" draw:name="Espace réservé du pied de page 5" svg:x="0in" svg:y="11.10827in" svg:width="3.5878in" svg:height="0.58425in" presentation:class="footer" presentation:placeholder="false">
          <draw:text-box>
            <text:p text:style-name="a43" text:class-names="" text:cond-style-name="">
              <text:span text:style-name="a42" text:class-names=""/>
            </text:p>
          </draw:text-box>
          <svg:title/>
          <svg:desc/>
        </draw:frame>
        <draw:frame draw:id="id10" presentation:style-name="a47" draw:name="Espace réservé du numéro de diapositive 6" svg:x="4.67953in" svg:y="11.10827in" svg:width="3.5878in" svg:height="0.58425in" presentation:class="page-number" presentation:placeholder="false">
          <draw:text-box>
            <text:p text:style-name="a46" text:class-names="" text:cond-style-name="">
              <text:span text:style-name="a45" text:class-names="">
                <text:page-number style:num-format="1" text:fixed="false"/>
              </text:span>
            </text:p>
          </draw:text-box>
          <svg:title/>
          <svg:desc/>
        </draw:frame>
      </presentation:notes>
    </style:master-page>
    <style:master-page style:name="Master1-Layout1-title-Diapositive-de-titre" style:page-layout-name="pageLayout1" draw:style-name="a50">
      <draw:frame draw:id="id11" presentation:style-name="a54" draw:name="Titre 1" svg:x="1.66667in" svg:y="1.22743in" svg:width="10in" svg:height="2.61111in" presentation:class="title" presentation:placeholder="false">
        <draw:text-box>
          <text:p text:style-name="a53" text:class-names="" text:cond-style-name="">
            <text:span text:style-name="a51" text:class-names="">Modifiez le style du titre</text:span>
            <text:span text:style-name="a52" text:class-names=""/>
          </text:p>
        </draw:text-box>
        <svg:title/>
        <svg:desc/>
      </draw:frame>
      <draw:frame draw:id="id12" presentation:style-name="a58" draw:name="Sous-titre 2" svg:x="1.66667in" svg:y="3.93924in" svg:width="10in" svg:height="1.81076in" presentation:class="subtitle" presentation:placeholder="false">
        <draw:text-box>
          <text:p text:style-name="a57" text:class-names="" text:cond-style-name="">
            <text:span text:style-name="a55" text:class-names="">Modifiez le style des sous-titres du masque</text:span>
            <text:span text:style-name="a56" text:class-names=""/>
          </text:p>
        </draw:text-box>
        <svg:title/>
        <svg:desc/>
      </draw:frame>
      <draw:frame draw:id="id13" presentation:style-name="a63" draw:name="Espace réservé de la date 3" svg:x="8.39764in" svg:y="6.43386in" svg:width="2.99961in" svg:height="0.39882in" presentation:class="date-time" presentation:placeholder="false">
        <draw:text-box>
          <text:p text:style-name="a62" text:class-names="" text:cond-style-name="">
            <text:span text:style-name="a59" text:class-names="">
              <text:date text:fixed="false" style:data-style-name="a60">2024/1/25</text:date>
            </text:span>
            <text:span text:style-name="a61" text:class-names=""/>
          </text:p>
        </draw:text-box>
        <svg:title/>
        <svg:desc/>
      </draw:frame>
      <draw:frame draw:id="id14" presentation:style-name="a66" draw:name="Espace réservé du pied de page 4" svg:x="0.99921in" svg:y="6.43386in" svg:width="7.29724in" svg:height="0.39882in" presentation:class="footer" presentation:placeholder="false">
        <draw:text-box>
          <text:p text:style-name="a65" text:class-names="" text:cond-style-name="">
            <text:span text:style-name="a64" text:class-names=""/>
          </text:p>
        </draw:text-box>
        <svg:title/>
        <svg:desc/>
      </draw:frame>
      <draw:frame draw:id="id15" presentation:style-name="a70" draw:name="Espace réservé du numéro de diapositive 5" svg:x="11.49843in" svg:y="6.43386in" svg:width="0.82362in" svg:height="0.39882in" presentation:class="page-number" presentation:placeholder="false">
        <draw:text-box>
          <text:p text:style-name="a69" text:class-names="" text:cond-style-name="">
            <text:span text:style-name="a67" text:class-names="">
              <text:page-number style:num-format="1" text:fixed="false"/>
            </text:span>
            <text:span text:style-name="a68" text:class-names=""/>
          </text:p>
        </draw:text-box>
        <svg:title/>
        <svg:desc/>
      </draw:frame>
      <presentation:notes style:page-layout-name="pageLayout2" draw:style-name="a87">
        <draw:page-thumbnail svg:x="0.23622in" svg:y="0.88858in" svg:width="7.79449in" svg:height="4.38425in" presentation:class="page" draw:id="id5" presentation:style-name="a71" draw:name="Espace réservé de l'image des diapositives 1">
          <svg:title/>
          <svg:desc/>
        </draw:page-thumbnail>
        <draw:frame draw:id="id6" presentation:style-name="a74" draw:name="Espace réservé des notes 2" svg:x="0.82677in" svg:y="5.55394in" svg:width="6.61378in" svg:height="5.26142in" presentation:class="notes" presentation:placeholder="false">
          <draw:text-box>
            <text:p text:style-name="a73" text:class-names="" text:cond-style-name="">
              <text:span text:style-name="a72" text:class-names=""/>
            </text:p>
          </draw:text-box>
          <svg:title/>
          <svg:desc/>
        </draw:frame>
        <draw:frame draw:id="id7" presentation:style-name="a77" draw:name="Espace réservé de l'en-tête 3" svg:x="0in" svg:y="0in" svg:width="3.5878in" svg:height="0.58425in" presentation:class="header" presentation:placeholder="false">
          <draw:text-box>
            <text:p text:style-name="a76" text:class-names="" text:cond-style-name="">
              <text:span text:style-name="a75" text:class-names=""/>
            </text:p>
          </draw:text-box>
          <svg:title/>
          <svg:desc/>
        </draw:frame>
        <draw:frame draw:id="id8" presentation:style-name="a80" draw:name="Espace réservé de la date 4" svg:x="4.67953in" svg:y="0in" svg:width="3.5878in" svg:height="0.58425in" presentation:class="date-time" presentation:placeholder="false">
          <draw:text-box>
            <text:p text:style-name="a79" text:class-names="" text:cond-style-name="">
              <text:span text:style-name="a78" text:class-names=""/>
            </text:p>
          </draw:text-box>
          <svg:title/>
          <svg:desc/>
        </draw:frame>
        <draw:frame draw:id="id9" presentation:style-name="a83" draw:name="Espace réservé du pied de page 5" svg:x="0in" svg:y="11.10827in" svg:width="3.5878in" svg:height="0.58425in" presentation:class="footer" presentation:placeholder="false">
          <draw:text-box>
            <text:p text:style-name="a82" text:class-names="" text:cond-style-name="">
              <text:span text:style-name="a81" text:class-names=""/>
            </text:p>
          </draw:text-box>
          <svg:title/>
          <svg:desc/>
        </draw:frame>
        <draw:frame draw:id="id10" presentation:style-name="a86" draw:name="Espace réservé du numéro de diapositive 6" svg:x="4.67953in" svg:y="11.10827in" svg:width="3.5878in" svg:height="0.58425in" presentation:class="page-number" presentation:placeholder="false">
          <draw:text-box>
            <text:p text:style-name="a85" text:class-names="" text:cond-style-name="">
              <text:span text:style-name="a84" text:class-names="">
                <text:page-number style:num-format="1" text:fixed="false"/>
              </text:span>
            </text:p>
          </draw:text-box>
          <svg:title/>
          <svg:desc/>
        </draw:frame>
      </presentation:notes>
    </style:master-page>
    <style:master-page style:name="Master1-Layout2-obj-Titre-et-contenu" style:page-layout-name="pageLayout1" draw:style-name="a89">
      <draw:frame draw:id="id16" presentation:style-name="a93" draw:name="Titre 1" svg:x="1.49882in" svg:y="1.93504in" svg:width="10.32323in" svg:height="1.99961in" presentation:class="title" presentation:placeholder="false">
        <draw:text-box>
          <text:p text:style-name="a92" text:class-names="" text:cond-style-name="">
            <text:span text:style-name="a90" text:class-names="">Modifiez le style du titre</text:span>
            <text:span text:style-name="a91" text:class-names=""/>
          </text:p>
        </draw:text-box>
        <svg:title/>
        <svg:desc/>
      </draw:frame>
      <draw:frame draw:id="id17" presentation:style-name="a109" draw:name="Espace réservé du contenu 2" svg:x="0.66654in" svg:y="1.75472in" svg:width="11.99961in" svg:height="4.34961in" presentation:class="object" presentation:placeholder="false">
        <draw:text-box>
          <text:p text:style-name="a95" text:class-names="" text:cond-style-name="">
            <text:span text:style-name="a94" text:class-names="">Cliquez pour modifier les styles du texte du masque</text:span>
          </text:p>
          <text:list text:style-name="a98">
            <text:list-item>
              <text:list text:style-name="a98">
                <text:list-item>
                  <text:p text:style-name="a97" text:class-names="" text:cond-style-name="">
                    <text:span text:style-name="a96" text:class-names="">Deuxième niveau</text:span>
                  </text:p>
                </text:list-item>
              </text:list>
            </text:list-item>
          </text:list>
          <text:list text:style-name="a101">
            <text:list-item>
              <text:list text:style-name="a101">
                <text:list-item>
                  <text:list text:style-name="a101">
                    <text:list-item>
                      <text:p text:style-name="a100" text:class-names="" text:cond-style-name="">
                        <text:span text:style-name="a99" text:class-names="">Troisième niveau</text:span>
                      </text:p>
                    </text:list-item>
                  </text:list>
                </text:list-item>
              </text:list>
            </text:list-item>
          </text:list>
          <text:list text:style-name="a104">
            <text:list-item>
              <text:list text:style-name="a104">
                <text:list-item>
                  <text:list text:style-name="a104">
                    <text:list-item>
                      <text:list text:style-name="a104">
                        <text:list-item>
                          <text:p text:style-name="a103" text:class-names="" text:cond-style-name="">
                            <text:span text:style-name="a102" text:class-names="">Quatrième niveau</text:span>
                          </text:p>
                        </text:list-item>
                      </text:list>
                    </text:list-item>
                  </text:list>
                </text:list-item>
              </text:list>
            </text:list-item>
          </text:list>
          <text:list text:style-name="a108">
            <text:list-item>
              <text:list text:style-name="a108">
                <text:list-item>
                  <text:list text:style-name="a108">
                    <text:list-item>
                      <text:list text:style-name="a108">
                        <text:list-item>
                          <text:list text:style-name="a108">
                            <text:list-item>
                              <text:p text:style-name="a107" text:class-names="" text:cond-style-name="">
                                <text:span text:style-name="a105" text:class-names="">Cinquième niveau</text:span>
                                <text:span text:style-name="a106" text:class-names=""/>
                              </text:p>
                            </text:list-item>
                          </text:list>
                        </text:list-item>
                      </text:list>
                    </text:list-item>
                  </text:list>
                </text:list-item>
              </text:list>
            </text:list-item>
          </text:list>
        </draw:text-box>
        <svg:title/>
        <svg:desc/>
      </draw:frame>
      <draw:frame draw:id="id18" presentation:style-name="a114" draw:name="Espace réservé de la date 3" svg:x="8.39764in" svg:y="6.43386in" svg:width="2.99961in" svg:height="0.39882in" presentation:class="date-time" presentation:placeholder="false">
        <draw:text-box>
          <text:p text:style-name="a113" text:class-names="" text:cond-style-name="">
            <text:span text:style-name="a110" text:class-names="">
              <text:date text:fixed="false" style:data-style-name="a111">2024/1/25</text:date>
            </text:span>
            <text:span text:style-name="a112" text:class-names=""/>
          </text:p>
        </draw:text-box>
        <svg:title/>
        <svg:desc/>
      </draw:frame>
      <draw:frame draw:id="id19" presentation:style-name="a117" draw:name="Espace réservé du pied de page 4" svg:x="0.99921in" svg:y="6.43386in" svg:width="7.29724in" svg:height="0.39882in" presentation:class="footer" presentation:placeholder="false">
        <draw:text-box>
          <text:p text:style-name="a116" text:class-names="" text:cond-style-name="">
            <text:span text:style-name="a115" text:class-names=""/>
          </text:p>
        </draw:text-box>
        <svg:title/>
        <svg:desc/>
      </draw:frame>
      <draw:frame draw:id="id20" presentation:style-name="a121" draw:name="Espace réservé du numéro de diapositive 5" svg:x="11.49843in" svg:y="6.43386in" svg:width="0.82362in" svg:height="0.39882in" presentation:class="page-number" presentation:placeholder="false">
        <draw:text-box>
          <text:p text:style-name="a120" text:class-names="" text:cond-style-name="">
            <text:span text:style-name="a118" text:class-names="">
              <text:page-number style:num-format="1" text:fixed="false"/>
            </text:span>
            <text:span text:style-name="a119" text:class-names=""/>
          </text:p>
        </draw:text-box>
        <svg:title/>
        <svg:desc/>
      </draw:frame>
      <presentation:notes style:page-layout-name="pageLayout2" draw:style-name="a138">
        <draw:page-thumbnail svg:x="0.23622in" svg:y="0.88858in" svg:width="7.79449in" svg:height="4.38425in" presentation:class="page" draw:id="id5" presentation:style-name="a122" draw:name="Espace réservé de l'image des diapositives 1">
          <svg:title/>
          <svg:desc/>
        </draw:page-thumbnail>
        <draw:frame draw:id="id6" presentation:style-name="a125" draw:name="Espace réservé des notes 2" svg:x="0.82677in" svg:y="5.55394in" svg:width="6.61378in" svg:height="5.26142in" presentation:class="notes" presentation:placeholder="false">
          <draw:text-box>
            <text:p text:style-name="a124" text:class-names="" text:cond-style-name="">
              <text:span text:style-name="a123" text:class-names=""/>
            </text:p>
          </draw:text-box>
          <svg:title/>
          <svg:desc/>
        </draw:frame>
        <draw:frame draw:id="id7" presentation:style-name="a128" draw:name="Espace réservé de l'en-tête 3" svg:x="0in" svg:y="0in" svg:width="3.5878in" svg:height="0.58425in" presentation:class="header" presentation:placeholder="false">
          <draw:text-box>
            <text:p text:style-name="a127" text:class-names="" text:cond-style-name="">
              <text:span text:style-name="a126" text:class-names=""/>
            </text:p>
          </draw:text-box>
          <svg:title/>
          <svg:desc/>
        </draw:frame>
        <draw:frame draw:id="id8" presentation:style-name="a131" draw:name="Espace réservé de la date 4" svg:x="4.67953in" svg:y="0in" svg:width="3.5878in" svg:height="0.58425in" presentation:class="date-time" presentation:placeholder="false">
          <draw:text-box>
            <text:p text:style-name="a130" text:class-names="" text:cond-style-name="">
              <text:span text:style-name="a129" text:class-names=""/>
            </text:p>
          </draw:text-box>
          <svg:title/>
          <svg:desc/>
        </draw:frame>
        <draw:frame draw:id="id9" presentation:style-name="a134" draw:name="Espace réservé du pied de page 5" svg:x="0in" svg:y="11.10827in" svg:width="3.5878in" svg:height="0.58425in" presentation:class="footer" presentation:placeholder="false">
          <draw:text-box>
            <text:p text:style-name="a133" text:class-names="" text:cond-style-name="">
              <text:span text:style-name="a132" text:class-names=""/>
            </text:p>
          </draw:text-box>
          <svg:title/>
          <svg:desc/>
        </draw:frame>
        <draw:frame draw:id="id10" presentation:style-name="a137" draw:name="Espace réservé du numéro de diapositive 6" svg:x="4.67953in" svg:y="11.10827in" svg:width="3.5878in" svg:height="0.58425in" presentation:class="page-number" presentation:placeholder="false">
          <draw:text-box>
            <text:p text:style-name="a136" text:class-names="" text:cond-style-name="">
              <text:span text:style-name="a135" text:class-names="">
                <text:page-number style:num-format="1" text:fixed="false"/>
              </text:span>
            </text:p>
          </draw:text-box>
          <svg:title/>
          <svg:desc/>
        </draw:frame>
      </presentation:notes>
    </style:master-page>
    <style:master-page style:name="Master1-Layout3-secHead-Titre-de-section" style:page-layout-name="pageLayout1" draw:style-name="a140">
      <draw:frame draw:id="id21" presentation:style-name="a144" draw:name="Titre 1" svg:x="0.90972in" svg:y="1.86979in" svg:width="11.5in" svg:height="3.11979in" presentation:class="title" presentation:placeholder="false">
        <draw:text-box>
          <text:p text:style-name="a143" text:class-names="" text:cond-style-name="">
            <text:span text:style-name="a141" text:class-names="">Modifiez le style du titre</text:span>
            <text:span text:style-name="a142" text:class-names=""/>
          </text:p>
        </draw:text-box>
        <svg:title/>
        <svg:desc/>
      </draw:frame>
      <draw:frame draw:id="id22" presentation:style-name="a148" draw:name="Espace réservé du texte 2" svg:x="0.90972in" svg:y="5.0191in" svg:width="11.5in" svg:height="1.64062in" presentation:class="outline" presentation:placeholder="false">
        <draw:text-box>
          <text:list text:style-name="a147">
            <text:list-item>
              <text:p text:style-name="a146" text:class-names="" text:cond-style-name="">
                <text:span text:style-name="a145" text:class-names="">Cliquez pour modifier les styles du texte du masque</text:span>
              </text:p>
            </text:list-item>
          </text:list>
        </draw:text-box>
        <svg:title/>
        <svg:desc/>
      </draw:frame>
      <draw:frame draw:id="id23" presentation:style-name="a153" draw:name="Espace réservé de la date 3" svg:x="8.39764in" svg:y="6.43386in" svg:width="2.99961in" svg:height="0.39882in" presentation:class="date-time" presentation:placeholder="false">
        <draw:text-box>
          <text:p text:style-name="a152" text:class-names="" text:cond-style-name="">
            <text:span text:style-name="a149" text:class-names="">
              <text:date text:fixed="false" style:data-style-name="a150">2024/1/25</text:date>
            </text:span>
            <text:span text:style-name="a151" text:class-names=""/>
          </text:p>
        </draw:text-box>
        <svg:title/>
        <svg:desc/>
      </draw:frame>
      <draw:frame draw:id="id24" presentation:style-name="a156" draw:name="Espace réservé du pied de page 4" svg:x="0.99921in" svg:y="6.43386in" svg:width="7.29724in" svg:height="0.39882in" presentation:class="footer" presentation:placeholder="false">
        <draw:text-box>
          <text:p text:style-name="a155" text:class-names="" text:cond-style-name="">
            <text:span text:style-name="a154" text:class-names=""/>
          </text:p>
        </draw:text-box>
        <svg:title/>
        <svg:desc/>
      </draw:frame>
      <draw:frame draw:id="id25" presentation:style-name="a160" draw:name="Espace réservé du numéro de diapositive 5" svg:x="11.49843in" svg:y="6.43386in" svg:width="0.82362in" svg:height="0.39882in" presentation:class="page-number" presentation:placeholder="false">
        <draw:text-box>
          <text:p text:style-name="a159" text:class-names="" text:cond-style-name="">
            <text:span text:style-name="a157" text:class-names="">
              <text:page-number style:num-format="1" text:fixed="false"/>
            </text:span>
            <text:span text:style-name="a158" text:class-names=""/>
          </text:p>
        </draw:text-box>
        <svg:title/>
        <svg:desc/>
      </draw:frame>
      <presentation:notes style:page-layout-name="pageLayout2" draw:style-name="a177">
        <draw:page-thumbnail svg:x="0.23622in" svg:y="0.88858in" svg:width="7.79449in" svg:height="4.38425in" presentation:class="page" draw:id="id5" presentation:style-name="a161" draw:name="Espace réservé de l'image des diapositives 1">
          <svg:title/>
          <svg:desc/>
        </draw:page-thumbnail>
        <draw:frame draw:id="id6" presentation:style-name="a164" draw:name="Espace réservé des notes 2" svg:x="0.82677in" svg:y="5.55394in" svg:width="6.61378in" svg:height="5.26142in" presentation:class="notes" presentation:placeholder="false">
          <draw:text-box>
            <text:p text:style-name="a163" text:class-names="" text:cond-style-name="">
              <text:span text:style-name="a162" text:class-names=""/>
            </text:p>
          </draw:text-box>
          <svg:title/>
          <svg:desc/>
        </draw:frame>
        <draw:frame draw:id="id7" presentation:style-name="a167" draw:name="Espace réservé de l'en-tête 3" svg:x="0in" svg:y="0in" svg:width="3.5878in" svg:height="0.58425in" presentation:class="header" presentation:placeholder="false">
          <draw:text-box>
            <text:p text:style-name="a166" text:class-names="" text:cond-style-name="">
              <text:span text:style-name="a165" text:class-names=""/>
            </text:p>
          </draw:text-box>
          <svg:title/>
          <svg:desc/>
        </draw:frame>
        <draw:frame draw:id="id8" presentation:style-name="a170" draw:name="Espace réservé de la date 4" svg:x="4.67953in" svg:y="0in" svg:width="3.5878in" svg:height="0.58425in" presentation:class="date-time" presentation:placeholder="false">
          <draw:text-box>
            <text:p text:style-name="a169" text:class-names="" text:cond-style-name="">
              <text:span text:style-name="a168" text:class-names=""/>
            </text:p>
          </draw:text-box>
          <svg:title/>
          <svg:desc/>
        </draw:frame>
        <draw:frame draw:id="id9" presentation:style-name="a173" draw:name="Espace réservé du pied de page 5" svg:x="0in" svg:y="11.10827in" svg:width="3.5878in" svg:height="0.58425in" presentation:class="footer" presentation:placeholder="false">
          <draw:text-box>
            <text:p text:style-name="a172" text:class-names="" text:cond-style-name="">
              <text:span text:style-name="a171" text:class-names=""/>
            </text:p>
          </draw:text-box>
          <svg:title/>
          <svg:desc/>
        </draw:frame>
        <draw:frame draw:id="id10" presentation:style-name="a176" draw:name="Espace réservé du numéro de diapositive 6" svg:x="4.67953in" svg:y="11.10827in" svg:width="3.5878in" svg:height="0.58425in" presentation:class="page-number" presentation:placeholder="false">
          <draw:text-box>
            <text:p text:style-name="a175" text:class-names="" text:cond-style-name="">
              <text:span text:style-name="a174" text:class-names="">
                <text:page-number style:num-format="1" text:fixed="false"/>
              </text:span>
            </text:p>
          </draw:text-box>
          <svg:title/>
          <svg:desc/>
        </draw:frame>
      </presentation:notes>
    </style:master-page>
    <style:master-page style:name="Master1-Layout4-twoObj-Deux-contenus" style:page-layout-name="pageLayout1" draw:style-name="a179">
      <draw:frame draw:id="id26" presentation:style-name="a183" draw:name="Titre 1" svg:x="1.49882in" svg:y="1.93504in" svg:width="10.32323in" svg:height="1.99961in" presentation:class="title" presentation:placeholder="false">
        <draw:text-box>
          <text:p text:style-name="a182" text:class-names="" text:cond-style-name="">
            <text:span text:style-name="a180" text:class-names="">Modifiez le style du titre</text:span>
            <text:span text:style-name="a181" text:class-names=""/>
          </text:p>
        </draw:text-box>
        <svg:title/>
        <svg:desc/>
      </draw:frame>
      <draw:frame draw:id="id27" presentation:style-name="a199" draw:name="Espace réservé du contenu 2" svg:x="0.66667in" svg:y="1.75521in" svg:width="5.91667in" svg:height="4.34896in" presentation:class="object" presentation:placeholder="false">
        <draw:text-box>
          <text:p text:style-name="a185" text:class-names="" text:cond-style-name="">
            <text:span text:style-name="a184" text:class-names="">Cliquez pour modifier les styles du texte du masque</text:span>
          </text:p>
          <text:list text:style-name="a188">
            <text:list-item>
              <text:list text:style-name="a188">
                <text:list-item>
                  <text:p text:style-name="a187" text:class-names="" text:cond-style-name="">
                    <text:span text:style-name="a186" text:class-names="">Deuxième niveau</text:span>
                  </text:p>
                </text:list-item>
              </text:list>
            </text:list-item>
          </text:list>
          <text:list text:style-name="a191">
            <text:list-item>
              <text:list text:style-name="a191">
                <text:list-item>
                  <text:list text:style-name="a191">
                    <text:list-item>
                      <text:p text:style-name="a190" text:class-names="" text:cond-style-name="">
                        <text:span text:style-name="a189" text:class-names="">Troisième niveau</text:span>
                      </text:p>
                    </text:list-item>
                  </text:list>
                </text:list-item>
              </text:list>
            </text:list-item>
          </text:list>
          <text:list text:style-name="a194">
            <text:list-item>
              <text:list text:style-name="a194">
                <text:list-item>
                  <text:list text:style-name="a194">
                    <text:list-item>
                      <text:list text:style-name="a194">
                        <text:list-item>
                          <text:p text:style-name="a193" text:class-names="" text:cond-style-name="">
                            <text:span text:style-name="a192" text:class-names="">Quatrième niveau</text:span>
                          </text:p>
                        </text:list-item>
                      </text:list>
                    </text:list-item>
                  </text:list>
                </text:list-item>
              </text:list>
            </text:list-item>
          </text:list>
          <text:list text:style-name="a198">
            <text:list-item>
              <text:list text:style-name="a198">
                <text:list-item>
                  <text:list text:style-name="a198">
                    <text:list-item>
                      <text:list text:style-name="a198">
                        <text:list-item>
                          <text:list text:style-name="a198">
                            <text:list-item>
                              <text:p text:style-name="a197" text:class-names="" text:cond-style-name="">
                                <text:span text:style-name="a195" text:class-names="">Cinquième niveau</text:span>
                                <text:span text:style-name="a196" text:class-names=""/>
                              </text:p>
                            </text:list-item>
                          </text:list>
                        </text:list-item>
                      </text:list>
                    </text:list-item>
                  </text:list>
                </text:list-item>
              </text:list>
            </text:list-item>
          </text:list>
        </draw:text-box>
        <svg:title/>
        <svg:desc/>
      </draw:frame>
      <draw:frame draw:id="id28" presentation:style-name="a215" draw:name="Espace réservé du contenu 3" svg:x="6.75in" svg:y="1.75521in" svg:width="5.91667in" svg:height="4.34896in" presentation:class="object" presentation:placeholder="false">
        <draw:text-box>
          <text:p text:style-name="a201" text:class-names="" text:cond-style-name="">
            <text:span text:style-name="a200" text:class-names="">Cliquez pour modifier les styles du texte du masque</text:span>
          </text:p>
          <text:list text:style-name="a204">
            <text:list-item>
              <text:list text:style-name="a204">
                <text:list-item>
                  <text:p text:style-name="a203" text:class-names="" text:cond-style-name="">
                    <text:span text:style-name="a202" text:class-names="">Deuxième niveau</text:span>
                  </text:p>
                </text:list-item>
              </text:list>
            </text:list-item>
          </text:list>
          <text:list text:style-name="a207">
            <text:list-item>
              <text:list text:style-name="a207">
                <text:list-item>
                  <text:list text:style-name="a207">
                    <text:list-item>
                      <text:p text:style-name="a206" text:class-names="" text:cond-style-name="">
                        <text:span text:style-name="a205" text:class-names="">Troisième niveau</text:span>
                      </text:p>
                    </text:list-item>
                  </text:list>
                </text:list-item>
              </text:list>
            </text:list-item>
          </text:list>
          <text:list text:style-name="a210">
            <text:list-item>
              <text:list text:style-name="a210">
                <text:list-item>
                  <text:list text:style-name="a210">
                    <text:list-item>
                      <text:list text:style-name="a210">
                        <text:list-item>
                          <text:p text:style-name="a209" text:class-names="" text:cond-style-name="">
                            <text:span text:style-name="a208" text:class-names="">Quatrième niveau</text:span>
                          </text:p>
                        </text:list-item>
                      </text:list>
                    </text:list-item>
                  </text:list>
                </text:list-item>
              </text:list>
            </text:list-item>
          </text:list>
          <text:list text:style-name="a214">
            <text:list-item>
              <text:list text:style-name="a214">
                <text:list-item>
                  <text:list text:style-name="a214">
                    <text:list-item>
                      <text:list text:style-name="a214">
                        <text:list-item>
                          <text:list text:style-name="a214">
                            <text:list-item>
                              <text:p text:style-name="a213" text:class-names="" text:cond-style-name="">
                                <text:span text:style-name="a211" text:class-names="">Cinquième niveau</text:span>
                                <text:span text:style-name="a212" text:class-names=""/>
                              </text:p>
                            </text:list-item>
                          </text:list>
                        </text:list-item>
                      </text:list>
                    </text:list-item>
                  </text:list>
                </text:list-item>
              </text:list>
            </text:list-item>
          </text:list>
        </draw:text-box>
        <svg:title/>
        <svg:desc/>
      </draw:frame>
      <draw:frame draw:id="id29" presentation:style-name="a220" draw:name="Espace réservé de la date 4" svg:x="8.39764in" svg:y="6.43386in" svg:width="2.99961in" svg:height="0.39882in" presentation:class="date-time" presentation:placeholder="false">
        <draw:text-box>
          <text:p text:style-name="a219" text:class-names="" text:cond-style-name="">
            <text:span text:style-name="a216" text:class-names="">
              <text:date text:fixed="false" style:data-style-name="a217">2024/1/25</text:date>
            </text:span>
            <text:span text:style-name="a218" text:class-names=""/>
          </text:p>
        </draw:text-box>
        <svg:title/>
        <svg:desc/>
      </draw:frame>
      <draw:frame draw:id="id30" presentation:style-name="a223" draw:name="Espace réservé du pied de page 5" svg:x="0.99921in" svg:y="6.43386in" svg:width="7.29724in" svg:height="0.39882in" presentation:class="footer" presentation:placeholder="false">
        <draw:text-box>
          <text:p text:style-name="a222" text:class-names="" text:cond-style-name="">
            <text:span text:style-name="a221" text:class-names=""/>
          </text:p>
        </draw:text-box>
        <svg:title/>
        <svg:desc/>
      </draw:frame>
      <draw:frame draw:id="id31" presentation:style-name="a227" draw:name="Espace réservé du numéro de diapositive 6" svg:x="11.49843in" svg:y="6.43386in" svg:width="0.82362in" svg:height="0.39882in" presentation:class="page-number" presentation:placeholder="false">
        <draw:text-box>
          <text:p text:style-name="a226" text:class-names="" text:cond-style-name="">
            <text:span text:style-name="a224" text:class-names="">
              <text:page-number style:num-format="1" text:fixed="false"/>
            </text:span>
            <text:span text:style-name="a225" text:class-names=""/>
          </text:p>
        </draw:text-box>
        <svg:title/>
        <svg:desc/>
      </draw:frame>
      <presentation:notes style:page-layout-name="pageLayout2" draw:style-name="a244">
        <draw:page-thumbnail svg:x="0.23622in" svg:y="0.88858in" svg:width="7.79449in" svg:height="4.38425in" presentation:class="page" draw:id="id5" presentation:style-name="a228" draw:name="Espace réservé de l'image des diapositives 1">
          <svg:title/>
          <svg:desc/>
        </draw:page-thumbnail>
        <draw:frame draw:id="id6" presentation:style-name="a231" draw:name="Espace réservé des notes 2" svg:x="0.82677in" svg:y="5.55394in" svg:width="6.61378in" svg:height="5.26142in" presentation:class="notes" presentation:placeholder="false">
          <draw:text-box>
            <text:p text:style-name="a230" text:class-names="" text:cond-style-name="">
              <text:span text:style-name="a229" text:class-names=""/>
            </text:p>
          </draw:text-box>
          <svg:title/>
          <svg:desc/>
        </draw:frame>
        <draw:frame draw:id="id7" presentation:style-name="a234" draw:name="Espace réservé de l'en-tête 3" svg:x="0in" svg:y="0in" svg:width="3.5878in" svg:height="0.58425in" presentation:class="header" presentation:placeholder="false">
          <draw:text-box>
            <text:p text:style-name="a233" text:class-names="" text:cond-style-name="">
              <text:span text:style-name="a232" text:class-names=""/>
            </text:p>
          </draw:text-box>
          <svg:title/>
          <svg:desc/>
        </draw:frame>
        <draw:frame draw:id="id8" presentation:style-name="a237" draw:name="Espace réservé de la date 4" svg:x="4.67953in" svg:y="0in" svg:width="3.5878in" svg:height="0.58425in" presentation:class="date-time" presentation:placeholder="false">
          <draw:text-box>
            <text:p text:style-name="a236" text:class-names="" text:cond-style-name="">
              <text:span text:style-name="a235" text:class-names=""/>
            </text:p>
          </draw:text-box>
          <svg:title/>
          <svg:desc/>
        </draw:frame>
        <draw:frame draw:id="id9" presentation:style-name="a240" draw:name="Espace réservé du pied de page 5" svg:x="0in" svg:y="11.10827in" svg:width="3.5878in" svg:height="0.58425in" presentation:class="footer" presentation:placeholder="false">
          <draw:text-box>
            <text:p text:style-name="a239" text:class-names="" text:cond-style-name="">
              <text:span text:style-name="a238" text:class-names=""/>
            </text:p>
          </draw:text-box>
          <svg:title/>
          <svg:desc/>
        </draw:frame>
        <draw:frame draw:id="id10" presentation:style-name="a243" draw:name="Espace réservé du numéro de diapositive 6" svg:x="4.67953in" svg:y="11.10827in" svg:width="3.5878in" svg:height="0.58425in" presentation:class="page-number" presentation:placeholder="false">
          <draw:text-box>
            <text:p text:style-name="a242" text:class-names="" text:cond-style-name="">
              <text:span text:style-name="a241" text:class-names="">
                <text:page-number style:num-format="1" text:fixed="false"/>
              </text:span>
            </text:p>
          </draw:text-box>
          <svg:title/>
          <svg:desc/>
        </draw:frame>
      </presentation:notes>
    </style:master-page>
    <style:master-page style:name="Master1-Layout5-twoTxTwoObj-Comparaison" style:page-layout-name="pageLayout1" draw:style-name="a246">
      <draw:frame draw:id="id32" presentation:style-name="a250" draw:name="Titre 1" svg:x="0.9184in" svg:y="0.39931in" svg:width="11.5in" svg:height="1.44965in" presentation:class="title" presentation:placeholder="false">
        <draw:text-box>
          <text:p text:style-name="a249" text:class-names="" text:cond-style-name="">
            <text:span text:style-name="a247" text:class-names="">Modifiez le style du titre</text:span>
            <text:span text:style-name="a248" text:class-names=""/>
          </text:p>
        </draw:text-box>
        <svg:title/>
        <svg:desc/>
      </draw:frame>
      <draw:frame draw:id="id33" presentation:style-name="a254" draw:name="Espace réservé du texte 2" svg:x="0.9184in" svg:y="1.83854in" svg:width="5.64062in" svg:height="0.90104in" presentation:class="outline" presentation:placeholder="false">
        <draw:text-box>
          <text:list text:style-name="a253">
            <text:list-item>
              <text:p text:style-name="a252" text:class-names="" text:cond-style-name="">
                <text:span text:style-name="a251" text:class-names="">Cliquez pour modifier les styles du texte du masque</text:span>
              </text:p>
            </text:list-item>
          </text:list>
        </draw:text-box>
        <svg:title/>
        <svg:desc/>
      </draw:frame>
      <draw:frame draw:id="id34" presentation:style-name="a270" draw:name="Espace réservé du contenu 3" svg:x="0.9184in" svg:y="2.73958in" svg:width="5.64062in" svg:height="4.02951in" presentation:class="object" presentation:placeholder="false">
        <draw:text-box>
          <text:p text:style-name="a256" text:class-names="" text:cond-style-name="">
            <text:span text:style-name="a255" text:class-names="">Cliquez pour modifier les styles du texte du masque</text:span>
          </text:p>
          <text:list text:style-name="a259">
            <text:list-item>
              <text:list text:style-name="a259">
                <text:list-item>
                  <text:p text:style-name="a258" text:class-names="" text:cond-style-name="">
                    <text:span text:style-name="a257" text:class-names="">Deuxième niveau</text:span>
                  </text:p>
                </text:list-item>
              </text:list>
            </text:list-item>
          </text:list>
          <text:list text:style-name="a262">
            <text:list-item>
              <text:list text:style-name="a262">
                <text:list-item>
                  <text:list text:style-name="a262">
                    <text:list-item>
                      <text:p text:style-name="a261" text:class-names="" text:cond-style-name="">
                        <text:span text:style-name="a260" text:class-names="">Troisième niveau</text:span>
                      </text:p>
                    </text:list-item>
                  </text:list>
                </text:list-item>
              </text:list>
            </text:list-item>
          </text:list>
          <text:list text:style-name="a265">
            <text:list-item>
              <text:list text:style-name="a265">
                <text:list-item>
                  <text:list text:style-name="a265">
                    <text:list-item>
                      <text:list text:style-name="a265">
                        <text:list-item>
                          <text:p text:style-name="a264" text:class-names="" text:cond-style-name="">
                            <text:span text:style-name="a263" text:class-names="">Quatrième niveau</text:span>
                          </text:p>
                        </text:list-item>
                      </text:list>
                    </text:list-item>
                  </text:list>
                </text:list-item>
              </text:list>
            </text:list-item>
          </text:list>
          <text:list text:style-name="a269">
            <text:list-item>
              <text:list text:style-name="a269">
                <text:list-item>
                  <text:list text:style-name="a269">
                    <text:list-item>
                      <text:list text:style-name="a269">
                        <text:list-item>
                          <text:list text:style-name="a269">
                            <text:list-item>
                              <text:p text:style-name="a268" text:class-names="" text:cond-style-name="">
                                <text:span text:style-name="a266" text:class-names="">Cinquième niveau</text:span>
                                <text:span text:style-name="a267" text:class-names=""/>
                              </text:p>
                            </text:list-item>
                          </text:list>
                        </text:list-item>
                      </text:list>
                    </text:list-item>
                  </text:list>
                </text:list-item>
              </text:list>
            </text:list-item>
          </text:list>
        </draw:text-box>
        <svg:title/>
        <svg:desc/>
      </draw:frame>
      <draw:frame draw:id="id35" presentation:style-name="a274" draw:name="Espace réservé du texte 4" svg:x="6.75in" svg:y="1.83854in" svg:width="5.6684in" svg:height="0.90104in" presentation:class="outline" presentation:placeholder="false">
        <draw:text-box>
          <text:list text:style-name="a273">
            <text:list-item>
              <text:p text:style-name="a272" text:class-names="" text:cond-style-name="">
                <text:span text:style-name="a271" text:class-names="">Cliquez pour modifier les styles du texte du masque</text:span>
              </text:p>
            </text:list-item>
          </text:list>
        </draw:text-box>
        <svg:title/>
        <svg:desc/>
      </draw:frame>
      <draw:frame draw:id="id36" presentation:style-name="a290" draw:name="Espace réservé du contenu 5" svg:x="6.75in" svg:y="2.73958in" svg:width="5.6684in" svg:height="4.02951in" presentation:class="object" presentation:placeholder="false">
        <draw:text-box>
          <text:p text:style-name="a276" text:class-names="" text:cond-style-name="">
            <text:span text:style-name="a275" text:class-names="">Cliquez pour modifier les styles du texte du masque</text:span>
          </text:p>
          <text:list text:style-name="a279">
            <text:list-item>
              <text:list text:style-name="a279">
                <text:list-item>
                  <text:p text:style-name="a278" text:class-names="" text:cond-style-name="">
                    <text:span text:style-name="a277" text:class-names="">Deuxième niveau</text:span>
                  </text:p>
                </text:list-item>
              </text:list>
            </text:list-item>
          </text:list>
          <text:list text:style-name="a282">
            <text:list-item>
              <text:list text:style-name="a282">
                <text:list-item>
                  <text:list text:style-name="a282">
                    <text:list-item>
                      <text:p text:style-name="a281" text:class-names="" text:cond-style-name="">
                        <text:span text:style-name="a280" text:class-names="">Troisième niveau</text:span>
                      </text:p>
                    </text:list-item>
                  </text:list>
                </text:list-item>
              </text:list>
            </text:list-item>
          </text:list>
          <text:list text:style-name="a285">
            <text:list-item>
              <text:list text:style-name="a285">
                <text:list-item>
                  <text:list text:style-name="a285">
                    <text:list-item>
                      <text:list text:style-name="a285">
                        <text:list-item>
                          <text:p text:style-name="a284" text:class-names="" text:cond-style-name="">
                            <text:span text:style-name="a283" text:class-names="">Quatrième niveau</text:span>
                          </text:p>
                        </text:list-item>
                      </text:list>
                    </text:list-item>
                  </text:list>
                </text:list-item>
              </text:list>
            </text:list-item>
          </text:list>
          <text:list text:style-name="a289">
            <text:list-item>
              <text:list text:style-name="a289">
                <text:list-item>
                  <text:list text:style-name="a289">
                    <text:list-item>
                      <text:list text:style-name="a289">
                        <text:list-item>
                          <text:list text:style-name="a289">
                            <text:list-item>
                              <text:p text:style-name="a288" text:class-names="" text:cond-style-name="">
                                <text:span text:style-name="a286" text:class-names="">Cinquième niveau</text:span>
                                <text:span text:style-name="a287" text:class-names=""/>
                              </text:p>
                            </text:list-item>
                          </text:list>
                        </text:list-item>
                      </text:list>
                    </text:list-item>
                  </text:list>
                </text:list-item>
              </text:list>
            </text:list-item>
          </text:list>
        </draw:text-box>
        <svg:title/>
        <svg:desc/>
      </draw:frame>
      <draw:frame draw:id="id37" presentation:style-name="a295" draw:name="Espace réservé de la date 6" svg:x="8.39764in" svg:y="6.43386in" svg:width="2.99961in" svg:height="0.39882in" presentation:class="date-time" presentation:placeholder="false">
        <draw:text-box>
          <text:p text:style-name="a294" text:class-names="" text:cond-style-name="">
            <text:span text:style-name="a291" text:class-names="">
              <text:date text:fixed="false" style:data-style-name="a292">2024/1/25</text:date>
            </text:span>
            <text:span text:style-name="a293" text:class-names=""/>
          </text:p>
        </draw:text-box>
        <svg:title/>
        <svg:desc/>
      </draw:frame>
      <draw:frame draw:id="id38" presentation:style-name="a298" draw:name="Espace réservé du pied de page 7" svg:x="0.99921in" svg:y="6.43386in" svg:width="7.29724in" svg:height="0.39882in" presentation:class="footer" presentation:placeholder="false">
        <draw:text-box>
          <text:p text:style-name="a297" text:class-names="" text:cond-style-name="">
            <text:span text:style-name="a296" text:class-names=""/>
          </text:p>
        </draw:text-box>
        <svg:title/>
        <svg:desc/>
      </draw:frame>
      <draw:frame draw:id="id39" presentation:style-name="a302" draw:name="Espace réservé du numéro de diapositive 8" svg:x="11.49843in" svg:y="6.43386in" svg:width="0.82362in" svg:height="0.39882in" presentation:class="page-number" presentation:placeholder="false">
        <draw:text-box>
          <text:p text:style-name="a301" text:class-names="" text:cond-style-name="">
            <text:span text:style-name="a299" text:class-names="">
              <text:page-number style:num-format="1" text:fixed="false"/>
            </text:span>
            <text:span text:style-name="a300" text:class-names=""/>
          </text:p>
        </draw:text-box>
        <svg:title/>
        <svg:desc/>
      </draw:frame>
      <presentation:notes style:page-layout-name="pageLayout2" draw:style-name="a319">
        <draw:page-thumbnail svg:x="0.23622in" svg:y="0.88858in" svg:width="7.79449in" svg:height="4.38425in" presentation:class="page" draw:id="id5" presentation:style-name="a303" draw:name="Espace réservé de l'image des diapositives 1">
          <svg:title/>
          <svg:desc/>
        </draw:page-thumbnail>
        <draw:frame draw:id="id6" presentation:style-name="a306" draw:name="Espace réservé des notes 2" svg:x="0.82677in" svg:y="5.55394in" svg:width="6.61378in" svg:height="5.26142in" presentation:class="notes" presentation:placeholder="false">
          <draw:text-box>
            <text:p text:style-name="a305" text:class-names="" text:cond-style-name="">
              <text:span text:style-name="a304" text:class-names=""/>
            </text:p>
          </draw:text-box>
          <svg:title/>
          <svg:desc/>
        </draw:frame>
        <draw:frame draw:id="id7" presentation:style-name="a309" draw:name="Espace réservé de l'en-tête 3" svg:x="0in" svg:y="0in" svg:width="3.5878in" svg:height="0.58425in" presentation:class="header" presentation:placeholder="false">
          <draw:text-box>
            <text:p text:style-name="a308" text:class-names="" text:cond-style-name="">
              <text:span text:style-name="a307" text:class-names=""/>
            </text:p>
          </draw:text-box>
          <svg:title/>
          <svg:desc/>
        </draw:frame>
        <draw:frame draw:id="id8" presentation:style-name="a312" draw:name="Espace réservé de la date 4" svg:x="4.67953in" svg:y="0in" svg:width="3.5878in" svg:height="0.58425in" presentation:class="date-time" presentation:placeholder="false">
          <draw:text-box>
            <text:p text:style-name="a311" text:class-names="" text:cond-style-name="">
              <text:span text:style-name="a310" text:class-names=""/>
            </text:p>
          </draw:text-box>
          <svg:title/>
          <svg:desc/>
        </draw:frame>
        <draw:frame draw:id="id9" presentation:style-name="a315" draw:name="Espace réservé du pied de page 5" svg:x="0in" svg:y="11.10827in" svg:width="3.5878in" svg:height="0.58425in" presentation:class="footer" presentation:placeholder="false">
          <draw:text-box>
            <text:p text:style-name="a314" text:class-names="" text:cond-style-name="">
              <text:span text:style-name="a313" text:class-names=""/>
            </text:p>
          </draw:text-box>
          <svg:title/>
          <svg:desc/>
        </draw:frame>
        <draw:frame draw:id="id10" presentation:style-name="a318" draw:name="Espace réservé du numéro de diapositive 6" svg:x="4.67953in" svg:y="11.10827in" svg:width="3.5878in" svg:height="0.58425in" presentation:class="page-number" presentation:placeholder="false">
          <draw:text-box>
            <text:p text:style-name="a317" text:class-names="" text:cond-style-name="">
              <text:span text:style-name="a316" text:class-names="">
                <text:page-number style:num-format="1" text:fixed="false"/>
              </text:span>
            </text:p>
          </draw:text-box>
          <svg:title/>
          <svg:desc/>
        </draw:frame>
      </presentation:notes>
    </style:master-page>
    <style:master-page style:name="Master1-Layout6-titleOnly-Titre-seul" style:page-layout-name="pageLayout1" draw:style-name="a321">
      <draw:frame draw:id="id40" presentation:style-name="a325" draw:name="Titre 1" svg:x="1.49882in" svg:y="1.93504in" svg:width="10.32323in" svg:height="1.99961in" presentation:class="title" presentation:placeholder="false">
        <draw:text-box>
          <text:p text:style-name="a324" text:class-names="" text:cond-style-name="">
            <text:span text:style-name="a322" text:class-names="">Modifiez le style du titre</text:span>
            <text:span text:style-name="a323" text:class-names=""/>
          </text:p>
        </draw:text-box>
        <svg:title/>
        <svg:desc/>
      </draw:frame>
      <draw:frame draw:id="id41" presentation:style-name="a330" draw:name="Espace réservé de la date 2" svg:x="8.39764in" svg:y="6.43386in" svg:width="2.99961in" svg:height="0.39882in" presentation:class="date-time" presentation:placeholder="false">
        <draw:text-box>
          <text:p text:style-name="a329" text:class-names="" text:cond-style-name="">
            <text:span text:style-name="a326" text:class-names="">
              <text:date text:fixed="false" style:data-style-name="a327">2024/1/25</text:date>
            </text:span>
            <text:span text:style-name="a328" text:class-names=""/>
          </text:p>
        </draw:text-box>
        <svg:title/>
        <svg:desc/>
      </draw:frame>
      <draw:frame draw:id="id42" presentation:style-name="a333" draw:name="Espace réservé du pied de page 3" svg:x="0.99921in" svg:y="6.43386in" svg:width="7.29724in" svg:height="0.39882in" presentation:class="footer" presentation:placeholder="false">
        <draw:text-box>
          <text:p text:style-name="a332" text:class-names="" text:cond-style-name="">
            <text:span text:style-name="a331" text:class-names=""/>
          </text:p>
        </draw:text-box>
        <svg:title/>
        <svg:desc/>
      </draw:frame>
      <draw:frame draw:id="id43" presentation:style-name="a337" draw:name="Espace réservé du numéro de diapositive 4" svg:x="11.49843in" svg:y="6.43386in" svg:width="0.82362in" svg:height="0.39882in" presentation:class="page-number" presentation:placeholder="false">
        <draw:text-box>
          <text:p text:style-name="a336" text:class-names="" text:cond-style-name="">
            <text:span text:style-name="a334" text:class-names="">
              <text:page-number style:num-format="1" text:fixed="false"/>
            </text:span>
            <text:span text:style-name="a335" text:class-names=""/>
          </text:p>
        </draw:text-box>
        <svg:title/>
        <svg:desc/>
      </draw:frame>
      <presentation:notes style:page-layout-name="pageLayout2" draw:style-name="a354">
        <draw:page-thumbnail svg:x="0.23622in" svg:y="0.88858in" svg:width="7.79449in" svg:height="4.38425in" presentation:class="page" draw:id="id5" presentation:style-name="a338" draw:name="Espace réservé de l'image des diapositives 1">
          <svg:title/>
          <svg:desc/>
        </draw:page-thumbnail>
        <draw:frame draw:id="id6" presentation:style-name="a341" draw:name="Espace réservé des notes 2" svg:x="0.82677in" svg:y="5.55394in" svg:width="6.61378in" svg:height="5.26142in" presentation:class="notes" presentation:placeholder="false">
          <draw:text-box>
            <text:p text:style-name="a340" text:class-names="" text:cond-style-name="">
              <text:span text:style-name="a339" text:class-names=""/>
            </text:p>
          </draw:text-box>
          <svg:title/>
          <svg:desc/>
        </draw:frame>
        <draw:frame draw:id="id7" presentation:style-name="a344" draw:name="Espace réservé de l'en-tête 3" svg:x="0in" svg:y="0in" svg:width="3.5878in" svg:height="0.58425in" presentation:class="header" presentation:placeholder="false">
          <draw:text-box>
            <text:p text:style-name="a343" text:class-names="" text:cond-style-name="">
              <text:span text:style-name="a342" text:class-names=""/>
            </text:p>
          </draw:text-box>
          <svg:title/>
          <svg:desc/>
        </draw:frame>
        <draw:frame draw:id="id8" presentation:style-name="a347" draw:name="Espace réservé de la date 4" svg:x="4.67953in" svg:y="0in" svg:width="3.5878in" svg:height="0.58425in" presentation:class="date-time" presentation:placeholder="false">
          <draw:text-box>
            <text:p text:style-name="a346" text:class-names="" text:cond-style-name="">
              <text:span text:style-name="a345" text:class-names=""/>
            </text:p>
          </draw:text-box>
          <svg:title/>
          <svg:desc/>
        </draw:frame>
        <draw:frame draw:id="id9" presentation:style-name="a350" draw:name="Espace réservé du pied de page 5" svg:x="0in" svg:y="11.10827in" svg:width="3.5878in" svg:height="0.58425in" presentation:class="footer" presentation:placeholder="false">
          <draw:text-box>
            <text:p text:style-name="a349" text:class-names="" text:cond-style-name="">
              <text:span text:style-name="a348" text:class-names=""/>
            </text:p>
          </draw:text-box>
          <svg:title/>
          <svg:desc/>
        </draw:frame>
        <draw:frame draw:id="id10" presentation:style-name="a353" draw:name="Espace réservé du numéro de diapositive 6" svg:x="4.67953in" svg:y="11.10827in" svg:width="3.5878in" svg:height="0.58425in" presentation:class="page-number" presentation:placeholder="false">
          <draw:text-box>
            <text:p text:style-name="a352" text:class-names="" text:cond-style-name="">
              <text:span text:style-name="a351" text:class-names="">
                <text:page-number style:num-format="1" text:fixed="false"/>
              </text:span>
            </text:p>
          </draw:text-box>
          <svg:title/>
          <svg:desc/>
        </draw:frame>
      </presentation:notes>
    </style:master-page>
    <style:master-page style:name="Master1-Layout7-blank-Vide" style:page-layout-name="pageLayout1" draw:style-name="a356">
      <draw:frame draw:id="id44" presentation:style-name="a361" draw:name="Espace réservé de la date 1" svg:x="8.39764in" svg:y="6.43386in" svg:width="2.99961in" svg:height="0.39882in" presentation:class="date-time" presentation:placeholder="false">
        <draw:text-box>
          <text:p text:style-name="a360" text:class-names="" text:cond-style-name="">
            <text:span text:style-name="a357" text:class-names="">
              <text:date text:fixed="false" style:data-style-name="a358">2024/1/25</text:date>
            </text:span>
            <text:span text:style-name="a359" text:class-names=""/>
          </text:p>
        </draw:text-box>
        <svg:title/>
        <svg:desc/>
      </draw:frame>
      <draw:frame draw:id="id45" presentation:style-name="a364" draw:name="Espace réservé du pied de page 2" svg:x="0.99921in" svg:y="6.43386in" svg:width="7.29724in" svg:height="0.39882in" presentation:class="footer" presentation:placeholder="false">
        <draw:text-box>
          <text:p text:style-name="a363" text:class-names="" text:cond-style-name="">
            <text:span text:style-name="a362" text:class-names=""/>
          </text:p>
        </draw:text-box>
        <svg:title/>
        <svg:desc/>
      </draw:frame>
      <draw:frame draw:id="id46" presentation:style-name="a368" draw:name="Espace réservé du numéro de diapositive 3" svg:x="11.49843in" svg:y="6.43386in" svg:width="0.82362in" svg:height="0.39882in" presentation:class="page-number" presentation:placeholder="false">
        <draw:text-box>
          <text:p text:style-name="a367" text:class-names="" text:cond-style-name="">
            <text:span text:style-name="a365" text:class-names="">
              <text:page-number style:num-format="1" text:fixed="false"/>
            </text:span>
            <text:span text:style-name="a366" text:class-names=""/>
          </text:p>
        </draw:text-box>
        <svg:title/>
        <svg:desc/>
      </draw:frame>
      <presentation:notes style:page-layout-name="pageLayout2" draw:style-name="a385">
        <draw:page-thumbnail svg:x="0.23622in" svg:y="0.88858in" svg:width="7.79449in" svg:height="4.38425in" presentation:class="page" draw:id="id5" presentation:style-name="a369" draw:name="Espace réservé de l'image des diapositives 1">
          <svg:title/>
          <svg:desc/>
        </draw:page-thumbnail>
        <draw:frame draw:id="id6" presentation:style-name="a372" draw:name="Espace réservé des notes 2" svg:x="0.82677in" svg:y="5.55394in" svg:width="6.61378in" svg:height="5.26142in" presentation:class="notes" presentation:placeholder="false">
          <draw:text-box>
            <text:p text:style-name="a371" text:class-names="" text:cond-style-name="">
              <text:span text:style-name="a370" text:class-names=""/>
            </text:p>
          </draw:text-box>
          <svg:title/>
          <svg:desc/>
        </draw:frame>
        <draw:frame draw:id="id7" presentation:style-name="a375" draw:name="Espace réservé de l'en-tête 3" svg:x="0in" svg:y="0in" svg:width="3.5878in" svg:height="0.58425in" presentation:class="header" presentation:placeholder="false">
          <draw:text-box>
            <text:p text:style-name="a374" text:class-names="" text:cond-style-name="">
              <text:span text:style-name="a373" text:class-names=""/>
            </text:p>
          </draw:text-box>
          <svg:title/>
          <svg:desc/>
        </draw:frame>
        <draw:frame draw:id="id8" presentation:style-name="a378" draw:name="Espace réservé de la date 4" svg:x="4.67953in" svg:y="0in" svg:width="3.5878in" svg:height="0.58425in" presentation:class="date-time" presentation:placeholder="false">
          <draw:text-box>
            <text:p text:style-name="a377" text:class-names="" text:cond-style-name="">
              <text:span text:style-name="a376" text:class-names=""/>
            </text:p>
          </draw:text-box>
          <svg:title/>
          <svg:desc/>
        </draw:frame>
        <draw:frame draw:id="id9" presentation:style-name="a381" draw:name="Espace réservé du pied de page 5" svg:x="0in" svg:y="11.10827in" svg:width="3.5878in" svg:height="0.58425in" presentation:class="footer" presentation:placeholder="false">
          <draw:text-box>
            <text:p text:style-name="a380" text:class-names="" text:cond-style-name="">
              <text:span text:style-name="a379" text:class-names=""/>
            </text:p>
          </draw:text-box>
          <svg:title/>
          <svg:desc/>
        </draw:frame>
        <draw:frame draw:id="id10" presentation:style-name="a384" draw:name="Espace réservé du numéro de diapositive 6" svg:x="4.67953in" svg:y="11.10827in" svg:width="3.5878in" svg:height="0.58425in" presentation:class="page-number" presentation:placeholder="false">
          <draw:text-box>
            <text:p text:style-name="a383" text:class-names="" text:cond-style-name="">
              <text:span text:style-name="a382" text:class-names="">
                <text:page-number style:num-format="1" text:fixed="false"/>
              </text:span>
            </text:p>
          </draw:text-box>
          <svg:title/>
          <svg:desc/>
        </draw:frame>
      </presentation:notes>
    </style:master-page>
    <style:master-page style:name="Master1-Layout8-objTx-Contenu-avec-légende" style:page-layout-name="pageLayout1" draw:style-name="a387">
      <draw:frame draw:id="id47" presentation:style-name="a391" draw:name="Titre 1" svg:x="0.9184in" svg:y="0.5in" svg:width="4.30035in" svg:height="1.75in" presentation:class="title" presentation:placeholder="false">
        <draw:text-box>
          <text:p text:style-name="a390" text:class-names="" text:cond-style-name="">
            <text:span text:style-name="a388" text:class-names="">Modifiez le style du titre</text:span>
            <text:span text:style-name="a389" text:class-names=""/>
          </text:p>
        </draw:text-box>
        <svg:title/>
        <svg:desc/>
      </draw:frame>
      <draw:frame draw:id="id48" presentation:style-name="a407" draw:name="Espace réservé du contenu 2" svg:x="5.6684in" svg:y="1.07986in" svg:width="6.75in" svg:height="5.32986in" presentation:class="object" presentation:placeholder="false">
        <draw:text-box>
          <text:p text:style-name="a393" text:class-names="" text:cond-style-name="">
            <text:span text:style-name="a392" text:class-names="">Cliquez pour modifier les styles du texte du masque</text:span>
          </text:p>
          <text:list text:style-name="a396">
            <text:list-item>
              <text:list text:style-name="a396">
                <text:list-item>
                  <text:p text:style-name="a395" text:class-names="" text:cond-style-name="">
                    <text:span text:style-name="a394" text:class-names="">Deuxième niveau</text:span>
                  </text:p>
                </text:list-item>
              </text:list>
            </text:list-item>
          </text:list>
          <text:list text:style-name="a399">
            <text:list-item>
              <text:list text:style-name="a399">
                <text:list-item>
                  <text:list text:style-name="a399">
                    <text:list-item>
                      <text:p text:style-name="a398" text:class-names="" text:cond-style-name="">
                        <text:span text:style-name="a397" text:class-names="">Troisième niveau</text:span>
                      </text:p>
                    </text:list-item>
                  </text:list>
                </text:list-item>
              </text:list>
            </text:list-item>
          </text:list>
          <text:list text:style-name="a402">
            <text:list-item>
              <text:list text:style-name="a402">
                <text:list-item>
                  <text:list text:style-name="a402">
                    <text:list-item>
                      <text:list text:style-name="a402">
                        <text:list-item>
                          <text:p text:style-name="a401" text:class-names="" text:cond-style-name="">
                            <text:span text:style-name="a400" text:class-names="">Quatrième niveau</text:span>
                          </text:p>
                        </text:list-item>
                      </text:list>
                    </text:list-item>
                  </text:list>
                </text:list-item>
              </text:list>
            </text:list-item>
          </text:list>
          <text:list text:style-name="a406">
            <text:list-item>
              <text:list text:style-name="a406">
                <text:list-item>
                  <text:list text:style-name="a406">
                    <text:list-item>
                      <text:list text:style-name="a406">
                        <text:list-item>
                          <text:list text:style-name="a406">
                            <text:list-item>
                              <text:p text:style-name="a405" text:class-names="" text:cond-style-name="">
                                <text:span text:style-name="a403" text:class-names="">Cinquième niveau</text:span>
                                <text:span text:style-name="a404" text:class-names=""/>
                              </text:p>
                            </text:list-item>
                          </text:list>
                        </text:list-item>
                      </text:list>
                    </text:list-item>
                  </text:list>
                </text:list-item>
              </text:list>
            </text:list-item>
          </text:list>
        </draw:text-box>
        <svg:title/>
        <svg:desc/>
      </draw:frame>
      <draw:frame draw:id="id49" presentation:style-name="a411" draw:name="Espace réservé du texte 3" svg:x="0.9184in" svg:y="2.25in" svg:width="4.30035in" svg:height="4.1684in" presentation:class="outline" presentation:placeholder="false">
        <draw:text-box>
          <text:list text:style-name="a410">
            <text:list-item>
              <text:p text:style-name="a409" text:class-names="" text:cond-style-name="">
                <text:span text:style-name="a408" text:class-names="">Cliquez pour modifier les styles du texte du masque</text:span>
              </text:p>
            </text:list-item>
          </text:list>
        </draw:text-box>
        <svg:title/>
        <svg:desc/>
      </draw:frame>
      <draw:frame draw:id="id50" presentation:style-name="a416" draw:name="Espace réservé de la date 4" svg:x="8.39764in" svg:y="6.43386in" svg:width="2.99961in" svg:height="0.39882in" presentation:class="date-time" presentation:placeholder="false">
        <draw:text-box>
          <text:p text:style-name="a415" text:class-names="" text:cond-style-name="">
            <text:span text:style-name="a412" text:class-names="">
              <text:date text:fixed="false" style:data-style-name="a413">2024/1/25</text:date>
            </text:span>
            <text:span text:style-name="a414" text:class-names=""/>
          </text:p>
        </draw:text-box>
        <svg:title/>
        <svg:desc/>
      </draw:frame>
      <draw:frame draw:id="id51" presentation:style-name="a419" draw:name="Espace réservé du pied de page 5" svg:x="0.99921in" svg:y="6.43386in" svg:width="7.29724in" svg:height="0.39882in" presentation:class="footer" presentation:placeholder="false">
        <draw:text-box>
          <text:p text:style-name="a418" text:class-names="" text:cond-style-name="">
            <text:span text:style-name="a417" text:class-names=""/>
          </text:p>
        </draw:text-box>
        <svg:title/>
        <svg:desc/>
      </draw:frame>
      <draw:frame draw:id="id52" presentation:style-name="a423" draw:name="Espace réservé du numéro de diapositive 6" svg:x="11.49843in" svg:y="6.43386in" svg:width="0.82362in" svg:height="0.39882in" presentation:class="page-number" presentation:placeholder="false">
        <draw:text-box>
          <text:p text:style-name="a422" text:class-names="" text:cond-style-name="">
            <text:span text:style-name="a420" text:class-names="">
              <text:page-number style:num-format="1" text:fixed="false"/>
            </text:span>
            <text:span text:style-name="a421" text:class-names=""/>
          </text:p>
        </draw:text-box>
        <svg:title/>
        <svg:desc/>
      </draw:frame>
      <presentation:notes style:page-layout-name="pageLayout2" draw:style-name="a440">
        <draw:page-thumbnail svg:x="0.23622in" svg:y="0.88858in" svg:width="7.79449in" svg:height="4.38425in" presentation:class="page" draw:id="id5" presentation:style-name="a424" draw:name="Espace réservé de l'image des diapositives 1">
          <svg:title/>
          <svg:desc/>
        </draw:page-thumbnail>
        <draw:frame draw:id="id6" presentation:style-name="a427" draw:name="Espace réservé des notes 2" svg:x="0.82677in" svg:y="5.55394in" svg:width="6.61378in" svg:height="5.26142in" presentation:class="notes" presentation:placeholder="false">
          <draw:text-box>
            <text:p text:style-name="a426" text:class-names="" text:cond-style-name="">
              <text:span text:style-name="a425" text:class-names=""/>
            </text:p>
          </draw:text-box>
          <svg:title/>
          <svg:desc/>
        </draw:frame>
        <draw:frame draw:id="id7" presentation:style-name="a430" draw:name="Espace réservé de l'en-tête 3" svg:x="0in" svg:y="0in" svg:width="3.5878in" svg:height="0.58425in" presentation:class="header" presentation:placeholder="false">
          <draw:text-box>
            <text:p text:style-name="a429" text:class-names="" text:cond-style-name="">
              <text:span text:style-name="a428" text:class-names=""/>
            </text:p>
          </draw:text-box>
          <svg:title/>
          <svg:desc/>
        </draw:frame>
        <draw:frame draw:id="id8" presentation:style-name="a433" draw:name="Espace réservé de la date 4" svg:x="4.67953in" svg:y="0in" svg:width="3.5878in" svg:height="0.58425in" presentation:class="date-time" presentation:placeholder="false">
          <draw:text-box>
            <text:p text:style-name="a432" text:class-names="" text:cond-style-name="">
              <text:span text:style-name="a431" text:class-names=""/>
            </text:p>
          </draw:text-box>
          <svg:title/>
          <svg:desc/>
        </draw:frame>
        <draw:frame draw:id="id9" presentation:style-name="a436" draw:name="Espace réservé du pied de page 5" svg:x="0in" svg:y="11.10827in" svg:width="3.5878in" svg:height="0.58425in" presentation:class="footer" presentation:placeholder="false">
          <draw:text-box>
            <text:p text:style-name="a435" text:class-names="" text:cond-style-name="">
              <text:span text:style-name="a434" text:class-names=""/>
            </text:p>
          </draw:text-box>
          <svg:title/>
          <svg:desc/>
        </draw:frame>
        <draw:frame draw:id="id10" presentation:style-name="a439" draw:name="Espace réservé du numéro de diapositive 6" svg:x="4.67953in" svg:y="11.10827in" svg:width="3.5878in" svg:height="0.58425in" presentation:class="page-number" presentation:placeholder="false">
          <draw:text-box>
            <text:p text:style-name="a438" text:class-names="" text:cond-style-name="">
              <text:span text:style-name="a437" text:class-names="">
                <text:page-number style:num-format="1" text:fixed="false"/>
              </text:span>
            </text:p>
          </draw:text-box>
          <svg:title/>
          <svg:desc/>
        </draw:frame>
      </presentation:notes>
    </style:master-page>
    <style:master-page style:name="Master1-Layout9-picTx-Image-avec-légende" style:page-layout-name="pageLayout1" draw:style-name="a442">
      <draw:frame draw:id="id53" presentation:style-name="a446" draw:name="Titre 1" svg:x="0.9184in" svg:y="0.5in" svg:width="4.30035in" svg:height="1.75in" presentation:class="title" presentation:placeholder="false">
        <draw:text-box>
          <text:p text:style-name="a445" text:class-names="" text:cond-style-name="">
            <text:span text:style-name="a443" text:class-names="">Modifiez le style du titre</text:span>
            <text:span text:style-name="a444" text:class-names=""/>
          </text:p>
        </draw:text-box>
        <svg:title/>
        <svg:desc/>
      </draw:frame>
      <draw:frame draw:id="id54" presentation:style-name="a449" draw:name="Espace réservé pour une image  2" svg:x="5.6684in" svg:y="1.07986in" svg:width="6.75in" svg:height="5.32986in" presentation:class="graphic" presentation:placeholder="false">
        <draw:text-box>
          <text:p text:style-name="a448" text:class-names="" text:cond-style-name="">
            <text:span text:style-name="a447" text:class-names=""/>
          </text:p>
        </draw:text-box>
        <svg:title/>
        <svg:desc/>
      </draw:frame>
      <draw:frame draw:id="id55" presentation:style-name="a453" draw:name="Espace réservé du texte 3" svg:x="0.9184in" svg:y="2.25in" svg:width="4.30035in" svg:height="4.1684in" presentation:class="outline" presentation:placeholder="false">
        <draw:text-box>
          <text:list text:style-name="a452">
            <text:list-item>
              <text:p text:style-name="a451" text:class-names="" text:cond-style-name="">
                <text:span text:style-name="a450" text:class-names="">Cliquez pour modifier les styles du texte du masque</text:span>
              </text:p>
            </text:list-item>
          </text:list>
        </draw:text-box>
        <svg:title/>
        <svg:desc/>
      </draw:frame>
      <draw:frame draw:id="id56" presentation:style-name="a458" draw:name="Espace réservé de la date 4" svg:x="8.39764in" svg:y="6.43386in" svg:width="2.99961in" svg:height="0.39882in" presentation:class="date-time" presentation:placeholder="false">
        <draw:text-box>
          <text:p text:style-name="a457" text:class-names="" text:cond-style-name="">
            <text:span text:style-name="a454" text:class-names="">
              <text:date text:fixed="false" style:data-style-name="a455">2024/1/25</text:date>
            </text:span>
            <text:span text:style-name="a456" text:class-names=""/>
          </text:p>
        </draw:text-box>
        <svg:title/>
        <svg:desc/>
      </draw:frame>
      <draw:frame draw:id="id57" presentation:style-name="a461" draw:name="Espace réservé du pied de page 5" svg:x="0.99921in" svg:y="6.43386in" svg:width="7.29724in" svg:height="0.39882in" presentation:class="footer" presentation:placeholder="false">
        <draw:text-box>
          <text:p text:style-name="a460" text:class-names="" text:cond-style-name="">
            <text:span text:style-name="a459" text:class-names=""/>
          </text:p>
        </draw:text-box>
        <svg:title/>
        <svg:desc/>
      </draw:frame>
      <draw:frame draw:id="id58" presentation:style-name="a465" draw:name="Espace réservé du numéro de diapositive 6" svg:x="11.49843in" svg:y="6.43386in" svg:width="0.82362in" svg:height="0.39882in" presentation:class="page-number" presentation:placeholder="false">
        <draw:text-box>
          <text:p text:style-name="a464" text:class-names="" text:cond-style-name="">
            <text:span text:style-name="a462" text:class-names="">
              <text:page-number style:num-format="1" text:fixed="false"/>
            </text:span>
            <text:span text:style-name="a463" text:class-names=""/>
          </text:p>
        </draw:text-box>
        <svg:title/>
        <svg:desc/>
      </draw:frame>
      <presentation:notes style:page-layout-name="pageLayout2" draw:style-name="a482">
        <draw:page-thumbnail svg:x="0.23622in" svg:y="0.88858in" svg:width="7.79449in" svg:height="4.38425in" presentation:class="page" draw:id="id5" presentation:style-name="a466" draw:name="Espace réservé de l'image des diapositives 1">
          <svg:title/>
          <svg:desc/>
        </draw:page-thumbnail>
        <draw:frame draw:id="id6" presentation:style-name="a469" draw:name="Espace réservé des notes 2" svg:x="0.82677in" svg:y="5.55394in" svg:width="6.61378in" svg:height="5.26142in" presentation:class="notes" presentation:placeholder="false">
          <draw:text-box>
            <text:p text:style-name="a468" text:class-names="" text:cond-style-name="">
              <text:span text:style-name="a467" text:class-names=""/>
            </text:p>
          </draw:text-box>
          <svg:title/>
          <svg:desc/>
        </draw:frame>
        <draw:frame draw:id="id7" presentation:style-name="a472" draw:name="Espace réservé de l'en-tête 3" svg:x="0in" svg:y="0in" svg:width="3.5878in" svg:height="0.58425in" presentation:class="header" presentation:placeholder="false">
          <draw:text-box>
            <text:p text:style-name="a471" text:class-names="" text:cond-style-name="">
              <text:span text:style-name="a470" text:class-names=""/>
            </text:p>
          </draw:text-box>
          <svg:title/>
          <svg:desc/>
        </draw:frame>
        <draw:frame draw:id="id8" presentation:style-name="a475" draw:name="Espace réservé de la date 4" svg:x="4.67953in" svg:y="0in" svg:width="3.5878in" svg:height="0.58425in" presentation:class="date-time" presentation:placeholder="false">
          <draw:text-box>
            <text:p text:style-name="a474" text:class-names="" text:cond-style-name="">
              <text:span text:style-name="a473" text:class-names=""/>
            </text:p>
          </draw:text-box>
          <svg:title/>
          <svg:desc/>
        </draw:frame>
        <draw:frame draw:id="id9" presentation:style-name="a478" draw:name="Espace réservé du pied de page 5" svg:x="0in" svg:y="11.10827in" svg:width="3.5878in" svg:height="0.58425in" presentation:class="footer" presentation:placeholder="false">
          <draw:text-box>
            <text:p text:style-name="a477" text:class-names="" text:cond-style-name="">
              <text:span text:style-name="a476" text:class-names=""/>
            </text:p>
          </draw:text-box>
          <svg:title/>
          <svg:desc/>
        </draw:frame>
        <draw:frame draw:id="id10" presentation:style-name="a481" draw:name="Espace réservé du numéro de diapositive 6" svg:x="4.67953in" svg:y="11.10827in" svg:width="3.5878in" svg:height="0.58425in" presentation:class="page-number" presentation:placeholder="false">
          <draw:text-box>
            <text:p text:style-name="a480" text:class-names="" text:cond-style-name="">
              <text:span text:style-name="a479" text:class-names="">
                <text:page-number style:num-format="1" text:fixed="false"/>
              </text:span>
            </text:p>
          </draw:text-box>
          <svg:title/>
          <svg:desc/>
        </draw:frame>
      </presentation:notes>
    </style:master-page>
    <style:master-page style:name="Master1-Layout10-vertTx-Titre-et-texte-vertical" style:page-layout-name="pageLayout1" draw:style-name="a484">
      <draw:frame draw:id="id59" presentation:style-name="a488" draw:name="Titre 1" svg:x="1.49882in" svg:y="1.93504in" svg:width="10.32323in" svg:height="1.99961in" presentation:class="title" presentation:placeholder="false">
        <draw:text-box>
          <text:p text:style-name="a487" text:class-names="" text:cond-style-name="">
            <text:span text:style-name="a485" text:class-names="">Modifiez le style du titre</text:span>
            <text:span text:style-name="a486" text:class-names=""/>
          </text:p>
        </draw:text-box>
        <svg:title/>
        <svg:desc/>
      </draw:frame>
      <draw:frame draw:id="id60" presentation:style-name="a505" draw:name="Espace réservé du texte vertical 2" svg:x="0.66654in" svg:y="1.75472in" svg:width="11.99961in" svg:height="4.34961in" presentation:class="outline" presentation:placeholder="false">
        <draw:text-box>
          <text:list text:style-name="a491">
            <text:list-item>
              <text:p text:style-name="a490" text:class-names="" text:cond-style-name="">
                <text:span text:style-name="a489" text:class-names="">Cliquez pour modifier les styles du texte du masque</text:span>
              </text:p>
            </text:list-item>
          </text:list>
          <text:list text:style-name="a494">
            <text:list-item>
              <text:list text:style-name="a494">
                <text:list-item>
                  <text:p text:style-name="a493" text:class-names="" text:cond-style-name="">
                    <text:span text:style-name="a492" text:class-names="">Deuxième niveau</text:span>
                  </text:p>
                </text:list-item>
              </text:list>
            </text:list-item>
          </text:list>
          <text:list text:style-name="a497">
            <text:list-item>
              <text:list text:style-name="a497">
                <text:list-item>
                  <text:list text:style-name="a497">
                    <text:list-item>
                      <text:p text:style-name="a496" text:class-names="" text:cond-style-name="">
                        <text:span text:style-name="a495" text:class-names="">Troisième niveau</text:span>
                      </text:p>
                    </text:list-item>
                  </text:list>
                </text:list-item>
              </text:list>
            </text:list-item>
          </text:list>
          <text:list text:style-name="a500">
            <text:list-item>
              <text:list text:style-name="a500">
                <text:list-item>
                  <text:list text:style-name="a500">
                    <text:list-item>
                      <text:list text:style-name="a500">
                        <text:list-item>
                          <text:p text:style-name="a499" text:class-names="" text:cond-style-name="">
                            <text:span text:style-name="a498" text:class-names="">Quatrième niveau</text:span>
                          </text:p>
                        </text:list-item>
                      </text:list>
                    </text:list-item>
                  </text:list>
                </text:list-item>
              </text:list>
            </text:list-item>
          </text:list>
          <text:list text:style-name="a504">
            <text:list-item>
              <text:list text:style-name="a504">
                <text:list-item>
                  <text:list text:style-name="a504">
                    <text:list-item>
                      <text:list text:style-name="a504">
                        <text:list-item>
                          <text:list text:style-name="a504">
                            <text:list-item>
                              <text:p text:style-name="a503" text:class-names="" text:cond-style-name="">
                                <text:span text:style-name="a501" text:class-names="">Cinquième niveau</text:span>
                                <text:span text:style-name="a502" text:class-names=""/>
                              </text:p>
                            </text:list-item>
                          </text:list>
                        </text:list-item>
                      </text:list>
                    </text:list-item>
                  </text:list>
                </text:list-item>
              </text:list>
            </text:list-item>
          </text:list>
        </draw:text-box>
        <svg:title/>
        <svg:desc/>
      </draw:frame>
      <draw:frame draw:id="id61" presentation:style-name="a510" draw:name="Espace réservé de la date 3" svg:x="8.39764in" svg:y="6.43386in" svg:width="2.99961in" svg:height="0.39882in" presentation:class="date-time" presentation:placeholder="false">
        <draw:text-box>
          <text:p text:style-name="a509" text:class-names="" text:cond-style-name="">
            <text:span text:style-name="a506" text:class-names="">
              <text:date text:fixed="false" style:data-style-name="a507">2024/1/25</text:date>
            </text:span>
            <text:span text:style-name="a508" text:class-names=""/>
          </text:p>
        </draw:text-box>
        <svg:title/>
        <svg:desc/>
      </draw:frame>
      <draw:frame draw:id="id62" presentation:style-name="a513" draw:name="Espace réservé du pied de page 4" svg:x="0.99921in" svg:y="6.43386in" svg:width="7.29724in" svg:height="0.39882in" presentation:class="footer" presentation:placeholder="false">
        <draw:text-box>
          <text:p text:style-name="a512" text:class-names="" text:cond-style-name="">
            <text:span text:style-name="a511" text:class-names=""/>
          </text:p>
        </draw:text-box>
        <svg:title/>
        <svg:desc/>
      </draw:frame>
      <draw:frame draw:id="id63" presentation:style-name="a517" draw:name="Espace réservé du numéro de diapositive 5" svg:x="11.49843in" svg:y="6.43386in" svg:width="0.82362in" svg:height="0.39882in" presentation:class="page-number" presentation:placeholder="false">
        <draw:text-box>
          <text:p text:style-name="a516" text:class-names="" text:cond-style-name="">
            <text:span text:style-name="a514" text:class-names="">
              <text:page-number style:num-format="1" text:fixed="false"/>
            </text:span>
            <text:span text:style-name="a515" text:class-names=""/>
          </text:p>
        </draw:text-box>
        <svg:title/>
        <svg:desc/>
      </draw:frame>
      <presentation:notes style:page-layout-name="pageLayout2" draw:style-name="a534">
        <draw:page-thumbnail svg:x="0.23622in" svg:y="0.88858in" svg:width="7.79449in" svg:height="4.38425in" presentation:class="page" draw:id="id5" presentation:style-name="a518" draw:name="Espace réservé de l'image des diapositives 1">
          <svg:title/>
          <svg:desc/>
        </draw:page-thumbnail>
        <draw:frame draw:id="id6" presentation:style-name="a521" draw:name="Espace réservé des notes 2" svg:x="0.82677in" svg:y="5.55394in" svg:width="6.61378in" svg:height="5.26142in" presentation:class="notes" presentation:placeholder="false">
          <draw:text-box>
            <text:p text:style-name="a520" text:class-names="" text:cond-style-name="">
              <text:span text:style-name="a519" text:class-names=""/>
            </text:p>
          </draw:text-box>
          <svg:title/>
          <svg:desc/>
        </draw:frame>
        <draw:frame draw:id="id7" presentation:style-name="a524" draw:name="Espace réservé de l'en-tête 3" svg:x="0in" svg:y="0in" svg:width="3.5878in" svg:height="0.58425in" presentation:class="header" presentation:placeholder="false">
          <draw:text-box>
            <text:p text:style-name="a523" text:class-names="" text:cond-style-name="">
              <text:span text:style-name="a522" text:class-names=""/>
            </text:p>
          </draw:text-box>
          <svg:title/>
          <svg:desc/>
        </draw:frame>
        <draw:frame draw:id="id8" presentation:style-name="a527" draw:name="Espace réservé de la date 4" svg:x="4.67953in" svg:y="0in" svg:width="3.5878in" svg:height="0.58425in" presentation:class="date-time" presentation:placeholder="false">
          <draw:text-box>
            <text:p text:style-name="a526" text:class-names="" text:cond-style-name="">
              <text:span text:style-name="a525" text:class-names=""/>
            </text:p>
          </draw:text-box>
          <svg:title/>
          <svg:desc/>
        </draw:frame>
        <draw:frame draw:id="id9" presentation:style-name="a530" draw:name="Espace réservé du pied de page 5" svg:x="0in" svg:y="11.10827in" svg:width="3.5878in" svg:height="0.58425in" presentation:class="footer" presentation:placeholder="false">
          <draw:text-box>
            <text:p text:style-name="a529" text:class-names="" text:cond-style-name="">
              <text:span text:style-name="a528" text:class-names=""/>
            </text:p>
          </draw:text-box>
          <svg:title/>
          <svg:desc/>
        </draw:frame>
        <draw:frame draw:id="id10" presentation:style-name="a533" draw:name="Espace réservé du numéro de diapositive 6" svg:x="4.67953in" svg:y="11.10827in" svg:width="3.5878in" svg:height="0.58425in" presentation:class="page-number" presentation:placeholder="false">
          <draw:text-box>
            <text:p text:style-name="a532" text:class-names="" text:cond-style-name="">
              <text:span text:style-name="a531" text:class-names="">
                <text:page-number style:num-format="1" text:fixed="false"/>
              </text:span>
            </text:p>
          </draw:text-box>
          <svg:title/>
          <svg:desc/>
        </draw:frame>
      </presentation:notes>
    </style:master-page>
    <style:master-page style:name="Master1-Layout11-vertTitleAndTx-Titre-vertical-et-texte" style:page-layout-name="pageLayout1" draw:style-name="a536">
      <draw:frame draw:id="id64" presentation:style-name="a540" draw:name="Titre vertical 1" svg:x="9.66667in" svg:y="1.75521in" svg:width="3in" svg:height="4.34896in" presentation:class="title" presentation:placeholder="false">
        <draw:text-box>
          <text:p text:style-name="a539" text:class-names="" text:cond-style-name="">
            <text:span text:style-name="a537" text:class-names="">Modifiez le style du titre</text:span>
            <text:span text:style-name="a538" text:class-names=""/>
          </text:p>
        </draw:text-box>
        <svg:title/>
        <svg:desc/>
      </draw:frame>
      <draw:frame draw:id="id65" presentation:style-name="a557" draw:name="Espace réservé du texte vertical 2" svg:x="0.66667in" svg:y="1.75521in" svg:width="8.83333in" svg:height="4.34896in" presentation:class="outline" presentation:placeholder="false">
        <draw:text-box>
          <text:list text:style-name="a543">
            <text:list-item>
              <text:p text:style-name="a542" text:class-names="" text:cond-style-name="">
                <text:span text:style-name="a541" text:class-names="">Cliquez pour modifier les styles du texte du masque</text:span>
              </text:p>
            </text:list-item>
          </text:list>
          <text:list text:style-name="a546">
            <text:list-item>
              <text:list text:style-name="a546">
                <text:list-item>
                  <text:p text:style-name="a545" text:class-names="" text:cond-style-name="">
                    <text:span text:style-name="a544" text:class-names="">Deuxième niveau</text:span>
                  </text:p>
                </text:list-item>
              </text:list>
            </text:list-item>
          </text:list>
          <text:list text:style-name="a549">
            <text:list-item>
              <text:list text:style-name="a549">
                <text:list-item>
                  <text:list text:style-name="a549">
                    <text:list-item>
                      <text:p text:style-name="a548" text:class-names="" text:cond-style-name="">
                        <text:span text:style-name="a547" text:class-names="">Troisième niveau</text:span>
                      </text:p>
                    </text:list-item>
                  </text:list>
                </text:list-item>
              </text:list>
            </text:list-item>
          </text:list>
          <text:list text:style-name="a552">
            <text:list-item>
              <text:list text:style-name="a552">
                <text:list-item>
                  <text:list text:style-name="a552">
                    <text:list-item>
                      <text:list text:style-name="a552">
                        <text:list-item>
                          <text:p text:style-name="a551" text:class-names="" text:cond-style-name="">
                            <text:span text:style-name="a550" text:class-names="">Quatrième niveau</text:span>
                          </text:p>
                        </text:list-item>
                      </text:list>
                    </text:list-item>
                  </text:list>
                </text:list-item>
              </text:list>
            </text:list-item>
          </text:list>
          <text:list text:style-name="a556">
            <text:list-item>
              <text:list text:style-name="a556">
                <text:list-item>
                  <text:list text:style-name="a556">
                    <text:list-item>
                      <text:list text:style-name="a556">
                        <text:list-item>
                          <text:list text:style-name="a556">
                            <text:list-item>
                              <text:p text:style-name="a555" text:class-names="" text:cond-style-name="">
                                <text:span text:style-name="a553" text:class-names="">Cinquième niveau</text:span>
                                <text:span text:style-name="a554" text:class-names=""/>
                              </text:p>
                            </text:list-item>
                          </text:list>
                        </text:list-item>
                      </text:list>
                    </text:list-item>
                  </text:list>
                </text:list-item>
              </text:list>
            </text:list-item>
          </text:list>
        </draw:text-box>
        <svg:title/>
        <svg:desc/>
      </draw:frame>
      <draw:frame draw:id="id66" presentation:style-name="a562" draw:name="Espace réservé de la date 3" svg:x="8.39764in" svg:y="6.43386in" svg:width="2.99961in" svg:height="0.39882in" presentation:class="date-time" presentation:placeholder="false">
        <draw:text-box>
          <text:p text:style-name="a561" text:class-names="" text:cond-style-name="">
            <text:span text:style-name="a558" text:class-names="">
              <text:date text:fixed="false" style:data-style-name="a559">2024/1/25</text:date>
            </text:span>
            <text:span text:style-name="a560" text:class-names=""/>
          </text:p>
        </draw:text-box>
        <svg:title/>
        <svg:desc/>
      </draw:frame>
      <draw:frame draw:id="id67" presentation:style-name="a565" draw:name="Espace réservé du pied de page 4" svg:x="0.99921in" svg:y="6.43386in" svg:width="7.29724in" svg:height="0.39882in" presentation:class="footer" presentation:placeholder="false">
        <draw:text-box>
          <text:p text:style-name="a564" text:class-names="" text:cond-style-name="">
            <text:span text:style-name="a563" text:class-names=""/>
          </text:p>
        </draw:text-box>
        <svg:title/>
        <svg:desc/>
      </draw:frame>
      <draw:frame draw:id="id68" presentation:style-name="a569" draw:name="Espace réservé du numéro de diapositive 5" svg:x="11.49843in" svg:y="6.43386in" svg:width="0.82362in" svg:height="0.39882in" presentation:class="page-number" presentation:placeholder="false">
        <draw:text-box>
          <text:p text:style-name="a568" text:class-names="" text:cond-style-name="">
            <text:span text:style-name="a566" text:class-names="">
              <text:page-number style:num-format="1" text:fixed="false"/>
            </text:span>
            <text:span text:style-name="a567" text:class-names=""/>
          </text:p>
        </draw:text-box>
        <svg:title/>
        <svg:desc/>
      </draw:frame>
      <presentation:notes style:page-layout-name="pageLayout2" draw:style-name="a586">
        <draw:page-thumbnail svg:x="0.23622in" svg:y="0.88858in" svg:width="7.79449in" svg:height="4.38425in" presentation:class="page" draw:id="id5" presentation:style-name="a570" draw:name="Espace réservé de l'image des diapositives 1">
          <svg:title/>
          <svg:desc/>
        </draw:page-thumbnail>
        <draw:frame draw:id="id6" presentation:style-name="a573" draw:name="Espace réservé des notes 2" svg:x="0.82677in" svg:y="5.55394in" svg:width="6.61378in" svg:height="5.26142in" presentation:class="notes" presentation:placeholder="false">
          <draw:text-box>
            <text:p text:style-name="a572" text:class-names="" text:cond-style-name="">
              <text:span text:style-name="a571" text:class-names=""/>
            </text:p>
          </draw:text-box>
          <svg:title/>
          <svg:desc/>
        </draw:frame>
        <draw:frame draw:id="id7" presentation:style-name="a576" draw:name="Espace réservé de l'en-tête 3" svg:x="0in" svg:y="0in" svg:width="3.5878in" svg:height="0.58425in" presentation:class="header" presentation:placeholder="false">
          <draw:text-box>
            <text:p text:style-name="a575" text:class-names="" text:cond-style-name="">
              <text:span text:style-name="a574" text:class-names=""/>
            </text:p>
          </draw:text-box>
          <svg:title/>
          <svg:desc/>
        </draw:frame>
        <draw:frame draw:id="id8" presentation:style-name="a579" draw:name="Espace réservé de la date 4" svg:x="4.67953in" svg:y="0in" svg:width="3.5878in" svg:height="0.58425in" presentation:class="date-time" presentation:placeholder="false">
          <draw:text-box>
            <text:p text:style-name="a578" text:class-names="" text:cond-style-name="">
              <text:span text:style-name="a577" text:class-names=""/>
            </text:p>
          </draw:text-box>
          <svg:title/>
          <svg:desc/>
        </draw:frame>
        <draw:frame draw:id="id9" presentation:style-name="a582" draw:name="Espace réservé du pied de page 5" svg:x="0in" svg:y="11.10827in" svg:width="3.5878in" svg:height="0.58425in" presentation:class="footer" presentation:placeholder="false">
          <draw:text-box>
            <text:p text:style-name="a581" text:class-names="" text:cond-style-name="">
              <text:span text:style-name="a580" text:class-names=""/>
            </text:p>
          </draw:text-box>
          <svg:title/>
          <svg:desc/>
        </draw:frame>
        <draw:frame draw:id="id10" presentation:style-name="a585" draw:name="Espace réservé du numéro de diapositive 6" svg:x="4.67953in" svg:y="11.10827in" svg:width="3.5878in" svg:height="0.58425in" presentation:class="page-number" presentation:placeholder="false">
          <draw:text-box>
            <text:p text:style-name="a584" text:class-names="" text:cond-style-name="">
              <text:span text:style-name="a583" text:class-names="">
                <text:page-number style:num-format="1" text:fixed="false"/>
              </text:span>
            </text:p>
          </draw:text-box>
          <svg:title/>
          <svg:desc/>
        </draw:frame>
      </presentation:notes>
    </style:master-page>
    <style:master-page style:name="Master2-Titre-et-contenu" style:page-layout-name="pageLayout1" draw:style-name="a588">
      <draw:frame draw:id="id69" presentation:style-name="a591" draw:name="Title 1" svg:x="0.99921in" svg:y="0.66654in" svg:width="11.32244in" svg:height="1.06102in" presentation:class="title" presentation:placeholder="false">
        <draw:text-box>
          <text:p text:style-name="a590" text:class-names="" text:cond-style-name="">
            <text:span text:style-name="a589" text:class-names="">Modifiez le style du titre</text:span>
          </text:p>
        </draw:text-box>
        <svg:title/>
        <svg:desc/>
      </draw:frame>
      <draw:frame draw:id="id70" presentation:style-name="a607" draw:name="Content Placeholder 2" svg:x="0.99921in" svg:y="1.89449in" svg:width="11.32244in" svg:height="4.43819in" presentation:class="outline" presentation:placeholder="false">
        <draw:text-box>
          <text:list text:style-name="a594">
            <text:list-item>
              <text:p text:style-name="a593" text:class-names="" text:cond-style-name="">
                <text:span text:style-name="a592" text:class-names="">Cliquez pour modifier les styles du texte du masque</text:span>
              </text:p>
            </text:list-item>
          </text:list>
          <text:list text:style-name="a597">
            <text:list-item>
              <text:list text:style-name="a597">
                <text:list-item>
                  <text:p text:style-name="a596" text:class-names="" text:cond-style-name="">
                    <text:span text:style-name="a595" text:class-names="">Deuxième niveau</text:span>
                  </text:p>
                </text:list-item>
              </text:list>
            </text:list-item>
          </text:list>
          <text:list text:style-name="a600">
            <text:list-item>
              <text:list text:style-name="a600">
                <text:list-item>
                  <text:list text:style-name="a600">
                    <text:list-item>
                      <text:p text:style-name="a599" text:class-names="" text:cond-style-name="">
                        <text:span text:style-name="a598" text:class-names="">Troisième niveau</text:span>
                      </text:p>
                    </text:list-item>
                  </text:list>
                </text:list-item>
              </text:list>
            </text:list-item>
          </text:list>
          <text:list text:style-name="a603">
            <text:list-item>
              <text:list text:style-name="a603">
                <text:list-item>
                  <text:list text:style-name="a603">
                    <text:list-item>
                      <text:list text:style-name="a603">
                        <text:list-item>
                          <text:p text:style-name="a602" text:class-names="" text:cond-style-name="">
                            <text:span text:style-name="a601" text:class-names="">Quatrième niveau</text:span>
                          </text:p>
                        </text:list-item>
                      </text:list>
                    </text:list-item>
                  </text:list>
                </text:list-item>
              </text:list>
            </text:list-item>
          </text:list>
          <text:list text:style-name="a606">
            <text:list-item>
              <text:list text:style-name="a606">
                <text:list-item>
                  <text:list text:style-name="a606">
                    <text:list-item>
                      <text:list text:style-name="a606">
                        <text:list-item>
                          <text:list text:style-name="a606">
                            <text:list-item>
                              <text:p text:style-name="a605" text:class-names="" text:cond-style-name="">
                                <text:span text:style-name="a604" text:class-names="">Cinquième niveau</text:span>
                              </text:p>
                            </text:list-item>
                          </text:list>
                        </text:list-item>
                      </text:list>
                    </text:list-item>
                  </text:list>
                </text:list-item>
              </text:list>
            </text:list-item>
          </text:list>
        </draw:text-box>
        <svg:title/>
        <svg:desc/>
      </draw:frame>
      <draw:frame draw:id="id71" presentation:style-name="a611" draw:name="Date Placeholder 3" svg:x="8.39764in" svg:y="6.43386in" svg:width="2.99961in" svg:height="0.39882in" presentation:class="date-time" presentation:placeholder="false">
        <draw:text-box>
          <text:p text:style-name="a610" text:class-names="" text:cond-style-name="">
            <text:span text:style-name="a608" text:class-names="">
              <text:date text:fixed="false" style:data-style-name="a609">2024/1/25</text:date>
            </text:span>
          </text:p>
        </draw:text-box>
        <svg:title/>
        <svg:desc/>
      </draw:frame>
      <draw:frame draw:id="id72" presentation:style-name="a614" draw:name="Footer Placeholder 4" svg:x="0.99921in" svg:y="6.43386in" svg:width="7.29724in" svg:height="0.39882in" presentation:class="footer" presentation:placeholder="false">
        <draw:text-box>
          <text:p text:style-name="a613" text:class-names="" text:cond-style-name="">
            <text:span text:style-name="a612" text:class-names=""/>
          </text:p>
        </draw:text-box>
        <svg:title/>
        <svg:desc/>
      </draw:frame>
      <draw:frame draw:id="id73" presentation:style-name="a617" draw:name="Slide Number Placeholder 5" svg:x="11.49843in" svg:y="6.43386in" svg:width="0.82362in" svg:height="0.39882in" presentation:class="page-number" presentation:placeholder="false">
        <draw:text-box>
          <text:p text:style-name="a616" text:class-names="" text:cond-style-name="">
            <text:span text:style-name="a615" text:class-names="">
              <text:page-number style:num-format="1" text:fixed="false"/>
            </text:span>
          </text:p>
        </draw:text-box>
        <svg:title/>
        <svg:desc/>
      </draw:frame>
      <presentation:notes style:page-layout-name="pageLayout2" draw:style-name="a634">
        <draw:page-thumbnail svg:x="0.23622in" svg:y="0.88858in" svg:width="7.79449in" svg:height="4.38425in" presentation:class="page" draw:id="id5" presentation:style-name="a618" draw:name="Espace réservé de l'image des diapositives 1">
          <svg:title/>
          <svg:desc/>
        </draw:page-thumbnail>
        <draw:frame draw:id="id6" presentation:style-name="a621" draw:name="Espace réservé des notes 2" svg:x="0.82677in" svg:y="5.55394in" svg:width="6.61378in" svg:height="5.26142in" presentation:class="notes" presentation:placeholder="false">
          <draw:text-box>
            <text:p text:style-name="a620" text:class-names="" text:cond-style-name="">
              <text:span text:style-name="a619" text:class-names=""/>
            </text:p>
          </draw:text-box>
          <svg:title/>
          <svg:desc/>
        </draw:frame>
        <draw:frame draw:id="id7" presentation:style-name="a624" draw:name="Espace réservé de l'en-tête 3" svg:x="0in" svg:y="0in" svg:width="3.5878in" svg:height="0.58425in" presentation:class="header" presentation:placeholder="false">
          <draw:text-box>
            <text:p text:style-name="a623" text:class-names="" text:cond-style-name="">
              <text:span text:style-name="a622" text:class-names=""/>
            </text:p>
          </draw:text-box>
          <svg:title/>
          <svg:desc/>
        </draw:frame>
        <draw:frame draw:id="id8" presentation:style-name="a627" draw:name="Espace réservé de la date 4" svg:x="4.67953in" svg:y="0in" svg:width="3.5878in" svg:height="0.58425in" presentation:class="date-time" presentation:placeholder="false">
          <draw:text-box>
            <text:p text:style-name="a626" text:class-names="" text:cond-style-name="">
              <text:span text:style-name="a625" text:class-names=""/>
            </text:p>
          </draw:text-box>
          <svg:title/>
          <svg:desc/>
        </draw:frame>
        <draw:frame draw:id="id9" presentation:style-name="a630" draw:name="Espace réservé du pied de page 5" svg:x="0in" svg:y="11.10827in" svg:width="3.5878in" svg:height="0.58425in" presentation:class="footer" presentation:placeholder="false">
          <draw:text-box>
            <text:p text:style-name="a629" text:class-names="" text:cond-style-name="">
              <text:span text:style-name="a628" text:class-names=""/>
            </text:p>
          </draw:text-box>
          <svg:title/>
          <svg:desc/>
        </draw:frame>
        <draw:frame draw:id="id10" presentation:style-name="a633" draw:name="Espace réservé du numéro de diapositive 6" svg:x="4.67953in" svg:y="11.10827in" svg:width="3.5878in" svg:height="0.58425in" presentation:class="page-number" presentation:placeholder="false">
          <draw:text-box>
            <text:p text:style-name="a632" text:class-names="" text:cond-style-name="">
              <text:span text:style-name="a631" text:class-names="">
                <text:page-number style:num-format="1" text:fixed="false"/>
              </text:span>
            </text:p>
          </draw:text-box>
          <svg:title/>
          <svg:desc/>
        </draw:frame>
      </presentation:notes>
    </style:master-page>
    <style:master-page style:name="Master2-Layout1-title-Diapositive-de-titre" style:page-layout-name="pageLayout1" draw:style-name="a636">
      <draw:frame draw:id="id74" presentation:style-name="a640" draw:name="Titre 1" svg:x="1.66667in" svg:y="1.22743in" svg:width="10in" svg:height="2.61111in" presentation:class="title" presentation:placeholder="false">
        <draw:text-box>
          <text:p text:style-name="a639" text:class-names="" text:cond-style-name="">
            <text:span text:style-name="a637" text:class-names="">Modifiez le style du titre</text:span>
            <text:span text:style-name="a638" text:class-names=""/>
          </text:p>
        </draw:text-box>
        <svg:title/>
        <svg:desc/>
      </draw:frame>
      <draw:frame draw:id="id75" presentation:style-name="a644" draw:name="Sous-titre 2" svg:x="1.66667in" svg:y="3.93924in" svg:width="10in" svg:height="1.81076in" presentation:class="subtitle" presentation:placeholder="false">
        <draw:text-box>
          <text:p text:style-name="a643" text:class-names="" text:cond-style-name="">
            <text:span text:style-name="a641" text:class-names="">Modifiez le style des sous-titres du masque</text:span>
            <text:span text:style-name="a642" text:class-names=""/>
          </text:p>
        </draw:text-box>
        <svg:title/>
        <svg:desc/>
      </draw:frame>
      <draw:frame draw:id="id76" presentation:style-name="a649" draw:name="Espace réservé de la date 3" svg:x="8.39764in" svg:y="6.43386in" svg:width="2.99961in" svg:height="0.39882in" presentation:class="date-time" presentation:placeholder="false">
        <draw:text-box>
          <text:p text:style-name="a648" text:class-names="" text:cond-style-name="">
            <text:span text:style-name="a645" text:class-names="">
              <text:date text:fixed="false" style:data-style-name="a646">2024/1/25</text:date>
            </text:span>
            <text:span text:style-name="a647" text:class-names=""/>
          </text:p>
        </draw:text-box>
        <svg:title/>
        <svg:desc/>
      </draw:frame>
      <draw:frame draw:id="id77" presentation:style-name="a652" draw:name="Espace réservé du pied de page 4" svg:x="0.99921in" svg:y="6.43386in" svg:width="7.29724in" svg:height="0.39882in" presentation:class="footer" presentation:placeholder="false">
        <draw:text-box>
          <text:p text:style-name="a651" text:class-names="" text:cond-style-name="">
            <text:span text:style-name="a650" text:class-names=""/>
          </text:p>
        </draw:text-box>
        <svg:title/>
        <svg:desc/>
      </draw:frame>
      <draw:frame draw:id="id78" presentation:style-name="a656" draw:name="Espace réservé du numéro de diapositive 5" svg:x="11.49843in" svg:y="6.43386in" svg:width="0.82362in" svg:height="0.39882in" presentation:class="page-number" presentation:placeholder="false">
        <draw:text-box>
          <text:p text:style-name="a655" text:class-names="" text:cond-style-name="">
            <text:span text:style-name="a653" text:class-names="">
              <text:page-number style:num-format="1" text:fixed="false"/>
            </text:span>
            <text:span text:style-name="a654" text:class-names=""/>
          </text:p>
        </draw:text-box>
        <svg:title/>
        <svg:desc/>
      </draw:frame>
      <presentation:notes style:page-layout-name="pageLayout2" draw:style-name="a673">
        <draw:page-thumbnail svg:x="0.23622in" svg:y="0.88858in" svg:width="7.79449in" svg:height="4.38425in" presentation:class="page" draw:id="id5" presentation:style-name="a657" draw:name="Espace réservé de l'image des diapositives 1">
          <svg:title/>
          <svg:desc/>
        </draw:page-thumbnail>
        <draw:frame draw:id="id6" presentation:style-name="a660" draw:name="Espace réservé des notes 2" svg:x="0.82677in" svg:y="5.55394in" svg:width="6.61378in" svg:height="5.26142in" presentation:class="notes" presentation:placeholder="false">
          <draw:text-box>
            <text:p text:style-name="a659" text:class-names="" text:cond-style-name="">
              <text:span text:style-name="a658" text:class-names=""/>
            </text:p>
          </draw:text-box>
          <svg:title/>
          <svg:desc/>
        </draw:frame>
        <draw:frame draw:id="id7" presentation:style-name="a663" draw:name="Espace réservé de l'en-tête 3" svg:x="0in" svg:y="0in" svg:width="3.5878in" svg:height="0.58425in" presentation:class="header" presentation:placeholder="false">
          <draw:text-box>
            <text:p text:style-name="a662" text:class-names="" text:cond-style-name="">
              <text:span text:style-name="a661" text:class-names=""/>
            </text:p>
          </draw:text-box>
          <svg:title/>
          <svg:desc/>
        </draw:frame>
        <draw:frame draw:id="id8" presentation:style-name="a666" draw:name="Espace réservé de la date 4" svg:x="4.67953in" svg:y="0in" svg:width="3.5878in" svg:height="0.58425in" presentation:class="date-time" presentation:placeholder="false">
          <draw:text-box>
            <text:p text:style-name="a665" text:class-names="" text:cond-style-name="">
              <text:span text:style-name="a664" text:class-names=""/>
            </text:p>
          </draw:text-box>
          <svg:title/>
          <svg:desc/>
        </draw:frame>
        <draw:frame draw:id="id9" presentation:style-name="a669" draw:name="Espace réservé du pied de page 5" svg:x="0in" svg:y="11.10827in" svg:width="3.5878in" svg:height="0.58425in" presentation:class="footer" presentation:placeholder="false">
          <draw:text-box>
            <text:p text:style-name="a668" text:class-names="" text:cond-style-name="">
              <text:span text:style-name="a667" text:class-names=""/>
            </text:p>
          </draw:text-box>
          <svg:title/>
          <svg:desc/>
        </draw:frame>
        <draw:frame draw:id="id10" presentation:style-name="a672" draw:name="Espace réservé du numéro de diapositive 6" svg:x="4.67953in" svg:y="11.10827in" svg:width="3.5878in" svg:height="0.58425in" presentation:class="page-number" presentation:placeholder="false">
          <draw:text-box>
            <text:p text:style-name="a671" text:class-names="" text:cond-style-name="">
              <text:span text:style-name="a670" text:class-names="">
                <text:page-number style:num-format="1" text:fixed="false"/>
              </text:span>
            </text:p>
          </draw:text-box>
          <svg:title/>
          <svg:desc/>
        </draw:frame>
      </presentation:notes>
    </style:master-page>
    <style:master-page style:name="Master2-Layout2-obj-Titre-et-contenu" style:page-layout-name="pageLayout1" draw:style-name="a675">
      <draw:frame draw:id="id79" presentation:style-name="a679" draw:name="Titre 1" svg:x="0.99921in" svg:y="0.66654in" svg:width="11.32244in" svg:height="1.06102in" presentation:class="title" presentation:placeholder="false">
        <draw:text-box>
          <text:p text:style-name="a678" text:class-names="" text:cond-style-name="">
            <text:span text:style-name="a676" text:class-names="">Modifiez le style du titre</text:span>
            <text:span text:style-name="a677" text:class-names=""/>
          </text:p>
        </draw:text-box>
        <svg:title/>
        <svg:desc/>
      </draw:frame>
      <draw:frame draw:id="id80" presentation:style-name="a696" draw:name="Espace réservé du contenu 2" svg:x="0.99921in" svg:y="1.89449in" svg:width="11.32244in" svg:height="4.43819in" presentation:class="object" presentation:placeholder="false">
        <draw:text-box>
          <text:list text:style-name="a682">
            <text:list-item>
              <text:p text:style-name="a681" text:class-names="" text:cond-style-name="">
                <text:span text:style-name="a680" text:class-names="">Cliquez pour modifier les styles du texte du masque</text:span>
              </text:p>
            </text:list-item>
          </text:list>
          <text:list text:style-name="a685">
            <text:list-item>
              <text:list text:style-name="a685">
                <text:list-item>
                  <text:p text:style-name="a684" text:class-names="" text:cond-style-name="">
                    <text:span text:style-name="a683" text:class-names="">Deuxième niveau</text:span>
                  </text:p>
                </text:list-item>
              </text:list>
            </text:list-item>
          </text:list>
          <text:list text:style-name="a688">
            <text:list-item>
              <text:list text:style-name="a688">
                <text:list-item>
                  <text:list text:style-name="a688">
                    <text:list-item>
                      <text:p text:style-name="a687" text:class-names="" text:cond-style-name="">
                        <text:span text:style-name="a686" text:class-names="">Troisième niveau</text:span>
                      </text:p>
                    </text:list-item>
                  </text:list>
                </text:list-item>
              </text:list>
            </text:list-item>
          </text:list>
          <text:list text:style-name="a691">
            <text:list-item>
              <text:list text:style-name="a691">
                <text:list-item>
                  <text:list text:style-name="a691">
                    <text:list-item>
                      <text:list text:style-name="a691">
                        <text:list-item>
                          <text:p text:style-name="a690" text:class-names="" text:cond-style-name="">
                            <text:span text:style-name="a689" text:class-names="">Quatrième niveau</text:span>
                          </text:p>
                        </text:list-item>
                      </text:list>
                    </text:list-item>
                  </text:list>
                </text:list-item>
              </text:list>
            </text:list-item>
          </text:list>
          <text:list text:style-name="a695">
            <text:list-item>
              <text:list text:style-name="a695">
                <text:list-item>
                  <text:list text:style-name="a695">
                    <text:list-item>
                      <text:list text:style-name="a695">
                        <text:list-item>
                          <text:list text:style-name="a695">
                            <text:list-item>
                              <text:p text:style-name="a694" text:class-names="" text:cond-style-name="">
                                <text:span text:style-name="a692" text:class-names="">Cinquième niveau</text:span>
                                <text:span text:style-name="a693" text:class-names=""/>
                              </text:p>
                            </text:list-item>
                          </text:list>
                        </text:list-item>
                      </text:list>
                    </text:list-item>
                  </text:list>
                </text:list-item>
              </text:list>
            </text:list-item>
          </text:list>
        </draw:text-box>
        <svg:title/>
        <svg:desc/>
      </draw:frame>
      <draw:frame draw:id="id81" presentation:style-name="a701" draw:name="Espace réservé de la date 3" svg:x="8.39764in" svg:y="6.43386in" svg:width="2.99961in" svg:height="0.39882in" presentation:class="date-time" presentation:placeholder="false">
        <draw:text-box>
          <text:p text:style-name="a700" text:class-names="" text:cond-style-name="">
            <text:span text:style-name="a697" text:class-names="">
              <text:date text:fixed="false" style:data-style-name="a698">2024/1/25</text:date>
            </text:span>
            <text:span text:style-name="a699" text:class-names=""/>
          </text:p>
        </draw:text-box>
        <svg:title/>
        <svg:desc/>
      </draw:frame>
      <draw:frame draw:id="id82" presentation:style-name="a704" draw:name="Espace réservé du pied de page 4" svg:x="0.99921in" svg:y="6.43386in" svg:width="7.29724in" svg:height="0.39882in" presentation:class="footer" presentation:placeholder="false">
        <draw:text-box>
          <text:p text:style-name="a703" text:class-names="" text:cond-style-name="">
            <text:span text:style-name="a702" text:class-names=""/>
          </text:p>
        </draw:text-box>
        <svg:title/>
        <svg:desc/>
      </draw:frame>
      <draw:frame draw:id="id83" presentation:style-name="a708" draw:name="Espace réservé du numéro de diapositive 5" svg:x="11.49843in" svg:y="6.43386in" svg:width="0.82362in" svg:height="0.39882in" presentation:class="page-number" presentation:placeholder="false">
        <draw:text-box>
          <text:p text:style-name="a707" text:class-names="" text:cond-style-name="">
            <text:span text:style-name="a705" text:class-names="">
              <text:page-number style:num-format="1" text:fixed="false"/>
            </text:span>
            <text:span text:style-name="a706" text:class-names=""/>
          </text:p>
        </draw:text-box>
        <svg:title/>
        <svg:desc/>
      </draw:frame>
      <presentation:notes style:page-layout-name="pageLayout2" draw:style-name="a725">
        <draw:page-thumbnail svg:x="0.23622in" svg:y="0.88858in" svg:width="7.79449in" svg:height="4.38425in" presentation:class="page" draw:id="id5" presentation:style-name="a709" draw:name="Espace réservé de l'image des diapositives 1">
          <svg:title/>
          <svg:desc/>
        </draw:page-thumbnail>
        <draw:frame draw:id="id6" presentation:style-name="a712" draw:name="Espace réservé des notes 2" svg:x="0.82677in" svg:y="5.55394in" svg:width="6.61378in" svg:height="5.26142in" presentation:class="notes" presentation:placeholder="false">
          <draw:text-box>
            <text:p text:style-name="a711" text:class-names="" text:cond-style-name="">
              <text:span text:style-name="a710" text:class-names=""/>
            </text:p>
          </draw:text-box>
          <svg:title/>
          <svg:desc/>
        </draw:frame>
        <draw:frame draw:id="id7" presentation:style-name="a715" draw:name="Espace réservé de l'en-tête 3" svg:x="0in" svg:y="0in" svg:width="3.5878in" svg:height="0.58425in" presentation:class="header" presentation:placeholder="false">
          <draw:text-box>
            <text:p text:style-name="a714" text:class-names="" text:cond-style-name="">
              <text:span text:style-name="a713" text:class-names=""/>
            </text:p>
          </draw:text-box>
          <svg:title/>
          <svg:desc/>
        </draw:frame>
        <draw:frame draw:id="id8" presentation:style-name="a718" draw:name="Espace réservé de la date 4" svg:x="4.67953in" svg:y="0in" svg:width="3.5878in" svg:height="0.58425in" presentation:class="date-time" presentation:placeholder="false">
          <draw:text-box>
            <text:p text:style-name="a717" text:class-names="" text:cond-style-name="">
              <text:span text:style-name="a716" text:class-names=""/>
            </text:p>
          </draw:text-box>
          <svg:title/>
          <svg:desc/>
        </draw:frame>
        <draw:frame draw:id="id9" presentation:style-name="a721" draw:name="Espace réservé du pied de page 5" svg:x="0in" svg:y="11.10827in" svg:width="3.5878in" svg:height="0.58425in" presentation:class="footer" presentation:placeholder="false">
          <draw:text-box>
            <text:p text:style-name="a720" text:class-names="" text:cond-style-name="">
              <text:span text:style-name="a719" text:class-names=""/>
            </text:p>
          </draw:text-box>
          <svg:title/>
          <svg:desc/>
        </draw:frame>
        <draw:frame draw:id="id10" presentation:style-name="a724" draw:name="Espace réservé du numéro de diapositive 6" svg:x="4.67953in" svg:y="11.10827in" svg:width="3.5878in" svg:height="0.58425in" presentation:class="page-number" presentation:placeholder="false">
          <draw:text-box>
            <text:p text:style-name="a723" text:class-names="" text:cond-style-name="">
              <text:span text:style-name="a722" text:class-names="">
                <text:page-number style:num-format="1" text:fixed="false"/>
              </text:span>
            </text:p>
          </draw:text-box>
          <svg:title/>
          <svg:desc/>
        </draw:frame>
      </presentation:notes>
    </style:master-page>
    <style:master-page style:name="Master2-Layout3-secHead-Titre-de-section" style:page-layout-name="pageLayout1" draw:style-name="a727">
      <draw:frame draw:id="id84" presentation:style-name="a731" draw:name="Titre 1" svg:x="0.90972in" svg:y="1.86979in" svg:width="11.5in" svg:height="3.11979in" presentation:class="title" presentation:placeholder="false">
        <draw:text-box>
          <text:p text:style-name="a730" text:class-names="" text:cond-style-name="">
            <text:span text:style-name="a728" text:class-names="">Modifiez le style du titre</text:span>
            <text:span text:style-name="a729" text:class-names=""/>
          </text:p>
        </draw:text-box>
        <svg:title/>
        <svg:desc/>
      </draw:frame>
      <draw:frame draw:id="id85" presentation:style-name="a735" draw:name="Espace réservé du texte 2" svg:x="0.90972in" svg:y="5.0191in" svg:width="11.5in" svg:height="1.64062in" presentation:class="outline" presentation:placeholder="false">
        <draw:text-box>
          <text:list text:style-name="a734">
            <text:list-item>
              <text:p text:style-name="a733" text:class-names="" text:cond-style-name="">
                <text:span text:style-name="a732" text:class-names="">Cliquez pour modifier les styles du texte du masque</text:span>
              </text:p>
            </text:list-item>
          </text:list>
        </draw:text-box>
        <svg:title/>
        <svg:desc/>
      </draw:frame>
      <draw:frame draw:id="id86" presentation:style-name="a740" draw:name="Espace réservé de la date 3" svg:x="8.39764in" svg:y="6.43386in" svg:width="2.99961in" svg:height="0.39882in" presentation:class="date-time" presentation:placeholder="false">
        <draw:text-box>
          <text:p text:style-name="a739" text:class-names="" text:cond-style-name="">
            <text:span text:style-name="a736" text:class-names="">
              <text:date text:fixed="false" style:data-style-name="a737">2024/1/25</text:date>
            </text:span>
            <text:span text:style-name="a738" text:class-names=""/>
          </text:p>
        </draw:text-box>
        <svg:title/>
        <svg:desc/>
      </draw:frame>
      <draw:frame draw:id="id87" presentation:style-name="a743" draw:name="Espace réservé du pied de page 4" svg:x="0.99921in" svg:y="6.43386in" svg:width="7.29724in" svg:height="0.39882in" presentation:class="footer" presentation:placeholder="false">
        <draw:text-box>
          <text:p text:style-name="a742" text:class-names="" text:cond-style-name="">
            <text:span text:style-name="a741" text:class-names=""/>
          </text:p>
        </draw:text-box>
        <svg:title/>
        <svg:desc/>
      </draw:frame>
      <draw:frame draw:id="id88" presentation:style-name="a747" draw:name="Espace réservé du numéro de diapositive 5" svg:x="11.49843in" svg:y="6.43386in" svg:width="0.82362in" svg:height="0.39882in" presentation:class="page-number" presentation:placeholder="false">
        <draw:text-box>
          <text:p text:style-name="a746" text:class-names="" text:cond-style-name="">
            <text:span text:style-name="a744" text:class-names="">
              <text:page-number style:num-format="1" text:fixed="false"/>
            </text:span>
            <text:span text:style-name="a745" text:class-names=""/>
          </text:p>
        </draw:text-box>
        <svg:title/>
        <svg:desc/>
      </draw:frame>
      <presentation:notes style:page-layout-name="pageLayout2" draw:style-name="a764">
        <draw:page-thumbnail svg:x="0.23622in" svg:y="0.88858in" svg:width="7.79449in" svg:height="4.38425in" presentation:class="page" draw:id="id5" presentation:style-name="a748" draw:name="Espace réservé de l'image des diapositives 1">
          <svg:title/>
          <svg:desc/>
        </draw:page-thumbnail>
        <draw:frame draw:id="id6" presentation:style-name="a751" draw:name="Espace réservé des notes 2" svg:x="0.82677in" svg:y="5.55394in" svg:width="6.61378in" svg:height="5.26142in" presentation:class="notes" presentation:placeholder="false">
          <draw:text-box>
            <text:p text:style-name="a750" text:class-names="" text:cond-style-name="">
              <text:span text:style-name="a749" text:class-names=""/>
            </text:p>
          </draw:text-box>
          <svg:title/>
          <svg:desc/>
        </draw:frame>
        <draw:frame draw:id="id7" presentation:style-name="a754" draw:name="Espace réservé de l'en-tête 3" svg:x="0in" svg:y="0in" svg:width="3.5878in" svg:height="0.58425in" presentation:class="header" presentation:placeholder="false">
          <draw:text-box>
            <text:p text:style-name="a753" text:class-names="" text:cond-style-name="">
              <text:span text:style-name="a752" text:class-names=""/>
            </text:p>
          </draw:text-box>
          <svg:title/>
          <svg:desc/>
        </draw:frame>
        <draw:frame draw:id="id8" presentation:style-name="a757" draw:name="Espace réservé de la date 4" svg:x="4.67953in" svg:y="0in" svg:width="3.5878in" svg:height="0.58425in" presentation:class="date-time" presentation:placeholder="false">
          <draw:text-box>
            <text:p text:style-name="a756" text:class-names="" text:cond-style-name="">
              <text:span text:style-name="a755" text:class-names=""/>
            </text:p>
          </draw:text-box>
          <svg:title/>
          <svg:desc/>
        </draw:frame>
        <draw:frame draw:id="id9" presentation:style-name="a760" draw:name="Espace réservé du pied de page 5" svg:x="0in" svg:y="11.10827in" svg:width="3.5878in" svg:height="0.58425in" presentation:class="footer" presentation:placeholder="false">
          <draw:text-box>
            <text:p text:style-name="a759" text:class-names="" text:cond-style-name="">
              <text:span text:style-name="a758" text:class-names=""/>
            </text:p>
          </draw:text-box>
          <svg:title/>
          <svg:desc/>
        </draw:frame>
        <draw:frame draw:id="id10" presentation:style-name="a763" draw:name="Espace réservé du numéro de diapositive 6" svg:x="4.67953in" svg:y="11.10827in" svg:width="3.5878in" svg:height="0.58425in" presentation:class="page-number" presentation:placeholder="false">
          <draw:text-box>
            <text:p text:style-name="a762" text:class-names="" text:cond-style-name="">
              <text:span text:style-name="a761" text:class-names="">
                <text:page-number style:num-format="1" text:fixed="false"/>
              </text:span>
            </text:p>
          </draw:text-box>
          <svg:title/>
          <svg:desc/>
        </draw:frame>
      </presentation:notes>
    </style:master-page>
    <style:master-page style:name="Master2-Layout4-twoObj-Deux-contenus" style:page-layout-name="pageLayout1" draw:style-name="a766">
      <draw:frame draw:id="id89" presentation:style-name="a770" draw:name="Titre 1" svg:x="0.99921in" svg:y="0.66654in" svg:width="11.32244in" svg:height="1.06102in" presentation:class="title" presentation:placeholder="false">
        <draw:text-box>
          <text:p text:style-name="a769" text:class-names="" text:cond-style-name="">
            <text:span text:style-name="a767" text:class-names="">Modifiez le style du titre</text:span>
            <text:span text:style-name="a768" text:class-names=""/>
          </text:p>
        </draw:text-box>
        <svg:title/>
        <svg:desc/>
      </draw:frame>
      <draw:frame draw:id="id90" presentation:style-name="a787" draw:name="Espace réservé du contenu 2" svg:x="1in" svg:y="1.8941in" svg:width="5.57639in" svg:height="4.43924in" presentation:class="object" presentation:placeholder="false">
        <draw:text-box>
          <text:list text:style-name="a773">
            <text:list-item>
              <text:p text:style-name="a772" text:class-names="" text:cond-style-name="">
                <text:span text:style-name="a771" text:class-names="">Cliquez pour modifier les styles du texte du masque</text:span>
              </text:p>
            </text:list-item>
          </text:list>
          <text:list text:style-name="a776">
            <text:list-item>
              <text:list text:style-name="a776">
                <text:list-item>
                  <text:p text:style-name="a775" text:class-names="" text:cond-style-name="">
                    <text:span text:style-name="a774" text:class-names="">Deuxième niveau</text:span>
                  </text:p>
                </text:list-item>
              </text:list>
            </text:list-item>
          </text:list>
          <text:list text:style-name="a779">
            <text:list-item>
              <text:list text:style-name="a779">
                <text:list-item>
                  <text:list text:style-name="a779">
                    <text:list-item>
                      <text:p text:style-name="a778" text:class-names="" text:cond-style-name="">
                        <text:span text:style-name="a777" text:class-names="">Troisième niveau</text:span>
                      </text:p>
                    </text:list-item>
                  </text:list>
                </text:list-item>
              </text:list>
            </text:list-item>
          </text:list>
          <text:list text:style-name="a782">
            <text:list-item>
              <text:list text:style-name="a782">
                <text:list-item>
                  <text:list text:style-name="a782">
                    <text:list-item>
                      <text:list text:style-name="a782">
                        <text:list-item>
                          <text:p text:style-name="a781" text:class-names="" text:cond-style-name="">
                            <text:span text:style-name="a780" text:class-names="">Quatrième niveau</text:span>
                          </text:p>
                        </text:list-item>
                      </text:list>
                    </text:list-item>
                  </text:list>
                </text:list-item>
              </text:list>
            </text:list-item>
          </text:list>
          <text:list text:style-name="a786">
            <text:list-item>
              <text:list text:style-name="a786">
                <text:list-item>
                  <text:list text:style-name="a786">
                    <text:list-item>
                      <text:list text:style-name="a786">
                        <text:list-item>
                          <text:list text:style-name="a786">
                            <text:list-item>
                              <text:p text:style-name="a785" text:class-names="" text:cond-style-name="">
                                <text:span text:style-name="a783" text:class-names="">Cinquième niveau</text:span>
                                <text:span text:style-name="a784" text:class-names=""/>
                              </text:p>
                            </text:list-item>
                          </text:list>
                        </text:list-item>
                      </text:list>
                    </text:list-item>
                  </text:list>
                </text:list-item>
              </text:list>
            </text:list-item>
          </text:list>
        </draw:text-box>
        <svg:title/>
        <svg:desc/>
      </draw:frame>
      <draw:frame draw:id="id91" presentation:style-name="a804" draw:name="Espace réservé du contenu 3" svg:x="6.74306in" svg:y="1.8941in" svg:width="5.57813in" svg:height="4.43924in" presentation:class="object" presentation:placeholder="false">
        <draw:text-box>
          <text:list text:style-name="a790">
            <text:list-item>
              <text:p text:style-name="a789" text:class-names="" text:cond-style-name="">
                <text:span text:style-name="a788" text:class-names="">Cliquez pour modifier les styles du texte du masque</text:span>
              </text:p>
            </text:list-item>
          </text:list>
          <text:list text:style-name="a793">
            <text:list-item>
              <text:list text:style-name="a793">
                <text:list-item>
                  <text:p text:style-name="a792" text:class-names="" text:cond-style-name="">
                    <text:span text:style-name="a791" text:class-names="">Deuxième niveau</text:span>
                  </text:p>
                </text:list-item>
              </text:list>
            </text:list-item>
          </text:list>
          <text:list text:style-name="a796">
            <text:list-item>
              <text:list text:style-name="a796">
                <text:list-item>
                  <text:list text:style-name="a796">
                    <text:list-item>
                      <text:p text:style-name="a795" text:class-names="" text:cond-style-name="">
                        <text:span text:style-name="a794" text:class-names="">Troisième niveau</text:span>
                      </text:p>
                    </text:list-item>
                  </text:list>
                </text:list-item>
              </text:list>
            </text:list-item>
          </text:list>
          <text:list text:style-name="a799">
            <text:list-item>
              <text:list text:style-name="a799">
                <text:list-item>
                  <text:list text:style-name="a799">
                    <text:list-item>
                      <text:list text:style-name="a799">
                        <text:list-item>
                          <text:p text:style-name="a798" text:class-names="" text:cond-style-name="">
                            <text:span text:style-name="a797" text:class-names="">Quatrième niveau</text:span>
                          </text:p>
                        </text:list-item>
                      </text:list>
                    </text:list-item>
                  </text:list>
                </text:list-item>
              </text:list>
            </text:list-item>
          </text:list>
          <text:list text:style-name="a803">
            <text:list-item>
              <text:list text:style-name="a803">
                <text:list-item>
                  <text:list text:style-name="a803">
                    <text:list-item>
                      <text:list text:style-name="a803">
                        <text:list-item>
                          <text:list text:style-name="a803">
                            <text:list-item>
                              <text:p text:style-name="a802" text:class-names="" text:cond-style-name="">
                                <text:span text:style-name="a800" text:class-names="">Cinquième niveau</text:span>
                                <text:span text:style-name="a801" text:class-names=""/>
                              </text:p>
                            </text:list-item>
                          </text:list>
                        </text:list-item>
                      </text:list>
                    </text:list-item>
                  </text:list>
                </text:list-item>
              </text:list>
            </text:list-item>
          </text:list>
        </draw:text-box>
        <svg:title/>
        <svg:desc/>
      </draw:frame>
      <draw:frame draw:id="id92" presentation:style-name="a809" draw:name="Espace réservé de la date 4" svg:x="8.39764in" svg:y="6.43386in" svg:width="2.99961in" svg:height="0.39882in" presentation:class="date-time" presentation:placeholder="false">
        <draw:text-box>
          <text:p text:style-name="a808" text:class-names="" text:cond-style-name="">
            <text:span text:style-name="a805" text:class-names="">
              <text:date text:fixed="false" style:data-style-name="a806">2024/1/25</text:date>
            </text:span>
            <text:span text:style-name="a807" text:class-names=""/>
          </text:p>
        </draw:text-box>
        <svg:title/>
        <svg:desc/>
      </draw:frame>
      <draw:frame draw:id="id93" presentation:style-name="a812" draw:name="Espace réservé du pied de page 5" svg:x="0.99921in" svg:y="6.43386in" svg:width="7.29724in" svg:height="0.39882in" presentation:class="footer" presentation:placeholder="false">
        <draw:text-box>
          <text:p text:style-name="a811" text:class-names="" text:cond-style-name="">
            <text:span text:style-name="a810" text:class-names=""/>
          </text:p>
        </draw:text-box>
        <svg:title/>
        <svg:desc/>
      </draw:frame>
      <draw:frame draw:id="id94" presentation:style-name="a816" draw:name="Espace réservé du numéro de diapositive 6" svg:x="11.49843in" svg:y="6.43386in" svg:width="0.82362in" svg:height="0.39882in" presentation:class="page-number" presentation:placeholder="false">
        <draw:text-box>
          <text:p text:style-name="a815" text:class-names="" text:cond-style-name="">
            <text:span text:style-name="a813" text:class-names="">
              <text:page-number style:num-format="1" text:fixed="false"/>
            </text:span>
            <text:span text:style-name="a814" text:class-names=""/>
          </text:p>
        </draw:text-box>
        <svg:title/>
        <svg:desc/>
      </draw:frame>
      <presentation:notes style:page-layout-name="pageLayout2" draw:style-name="a833">
        <draw:page-thumbnail svg:x="0.23622in" svg:y="0.88858in" svg:width="7.79449in" svg:height="4.38425in" presentation:class="page" draw:id="id5" presentation:style-name="a817" draw:name="Espace réservé de l'image des diapositives 1">
          <svg:title/>
          <svg:desc/>
        </draw:page-thumbnail>
        <draw:frame draw:id="id6" presentation:style-name="a820" draw:name="Espace réservé des notes 2" svg:x="0.82677in" svg:y="5.55394in" svg:width="6.61378in" svg:height="5.26142in" presentation:class="notes" presentation:placeholder="false">
          <draw:text-box>
            <text:p text:style-name="a819" text:class-names="" text:cond-style-name="">
              <text:span text:style-name="a818" text:class-names=""/>
            </text:p>
          </draw:text-box>
          <svg:title/>
          <svg:desc/>
        </draw:frame>
        <draw:frame draw:id="id7" presentation:style-name="a823" draw:name="Espace réservé de l'en-tête 3" svg:x="0in" svg:y="0in" svg:width="3.5878in" svg:height="0.58425in" presentation:class="header" presentation:placeholder="false">
          <draw:text-box>
            <text:p text:style-name="a822" text:class-names="" text:cond-style-name="">
              <text:span text:style-name="a821" text:class-names=""/>
            </text:p>
          </draw:text-box>
          <svg:title/>
          <svg:desc/>
        </draw:frame>
        <draw:frame draw:id="id8" presentation:style-name="a826" draw:name="Espace réservé de la date 4" svg:x="4.67953in" svg:y="0in" svg:width="3.5878in" svg:height="0.58425in" presentation:class="date-time" presentation:placeholder="false">
          <draw:text-box>
            <text:p text:style-name="a825" text:class-names="" text:cond-style-name="">
              <text:span text:style-name="a824" text:class-names=""/>
            </text:p>
          </draw:text-box>
          <svg:title/>
          <svg:desc/>
        </draw:frame>
        <draw:frame draw:id="id9" presentation:style-name="a829" draw:name="Espace réservé du pied de page 5" svg:x="0in" svg:y="11.10827in" svg:width="3.5878in" svg:height="0.58425in" presentation:class="footer" presentation:placeholder="false">
          <draw:text-box>
            <text:p text:style-name="a828" text:class-names="" text:cond-style-name="">
              <text:span text:style-name="a827" text:class-names=""/>
            </text:p>
          </draw:text-box>
          <svg:title/>
          <svg:desc/>
        </draw:frame>
        <draw:frame draw:id="id10" presentation:style-name="a832" draw:name="Espace réservé du numéro de diapositive 6" svg:x="4.67953in" svg:y="11.10827in" svg:width="3.5878in" svg:height="0.58425in" presentation:class="page-number" presentation:placeholder="false">
          <draw:text-box>
            <text:p text:style-name="a831" text:class-names="" text:cond-style-name="">
              <text:span text:style-name="a830" text:class-names="">
                <text:page-number style:num-format="1" text:fixed="false"/>
              </text:span>
            </text:p>
          </draw:text-box>
          <svg:title/>
          <svg:desc/>
        </draw:frame>
      </presentation:notes>
    </style:master-page>
    <style:master-page style:name="Master2-Layout5-twoTxTwoObj-Comparaison" style:page-layout-name="pageLayout1" draw:style-name="a835">
      <draw:frame draw:id="id95" presentation:style-name="a839" draw:name="Titre 1" svg:x="0.9184in" svg:y="0.39931in" svg:width="11.5in" svg:height="1.44965in" presentation:class="title" presentation:placeholder="false">
        <draw:text-box>
          <text:p text:style-name="a838" text:class-names="" text:cond-style-name="">
            <text:span text:style-name="a836" text:class-names="">Modifiez le style du titre</text:span>
            <text:span text:style-name="a837" text:class-names=""/>
          </text:p>
        </draw:text-box>
        <svg:title/>
        <svg:desc/>
      </draw:frame>
      <draw:frame draw:id="id96" presentation:style-name="a843" draw:name="Espace réservé du texte 2" svg:x="0.9184in" svg:y="1.83854in" svg:width="5.64062in" svg:height="0.90104in" presentation:class="outline" presentation:placeholder="false">
        <draw:text-box>
          <text:list text:style-name="a842">
            <text:list-item>
              <text:p text:style-name="a841" text:class-names="" text:cond-style-name="">
                <text:span text:style-name="a840" text:class-names="">Cliquez pour modifier les styles du texte du masque</text:span>
              </text:p>
            </text:list-item>
          </text:list>
        </draw:text-box>
        <svg:title/>
        <svg:desc/>
      </draw:frame>
      <draw:frame draw:id="id97" presentation:style-name="a860" draw:name="Espace réservé du contenu 3" svg:x="0.9184in" svg:y="2.73958in" svg:width="5.64062in" svg:height="4.02951in" presentation:class="object" presentation:placeholder="false">
        <draw:text-box>
          <text:list text:style-name="a846">
            <text:list-item>
              <text:p text:style-name="a845" text:class-names="" text:cond-style-name="">
                <text:span text:style-name="a844" text:class-names="">Cliquez pour modifier les styles du texte du masque</text:span>
              </text:p>
            </text:list-item>
          </text:list>
          <text:list text:style-name="a849">
            <text:list-item>
              <text:list text:style-name="a849">
                <text:list-item>
                  <text:p text:style-name="a848" text:class-names="" text:cond-style-name="">
                    <text:span text:style-name="a847" text:class-names="">Deuxième niveau</text:span>
                  </text:p>
                </text:list-item>
              </text:list>
            </text:list-item>
          </text:list>
          <text:list text:style-name="a852">
            <text:list-item>
              <text:list text:style-name="a852">
                <text:list-item>
                  <text:list text:style-name="a852">
                    <text:list-item>
                      <text:p text:style-name="a851" text:class-names="" text:cond-style-name="">
                        <text:span text:style-name="a850" text:class-names="">Troisième niveau</text:span>
                      </text:p>
                    </text:list-item>
                  </text:list>
                </text:list-item>
              </text:list>
            </text:list-item>
          </text:list>
          <text:list text:style-name="a855">
            <text:list-item>
              <text:list text:style-name="a855">
                <text:list-item>
                  <text:list text:style-name="a855">
                    <text:list-item>
                      <text:list text:style-name="a855">
                        <text:list-item>
                          <text:p text:style-name="a854" text:class-names="" text:cond-style-name="">
                            <text:span text:style-name="a853" text:class-names="">Quatrième niveau</text:span>
                          </text:p>
                        </text:list-item>
                      </text:list>
                    </text:list-item>
                  </text:list>
                </text:list-item>
              </text:list>
            </text:list-item>
          </text:list>
          <text:list text:style-name="a859">
            <text:list-item>
              <text:list text:style-name="a859">
                <text:list-item>
                  <text:list text:style-name="a859">
                    <text:list-item>
                      <text:list text:style-name="a859">
                        <text:list-item>
                          <text:list text:style-name="a859">
                            <text:list-item>
                              <text:p text:style-name="a858" text:class-names="" text:cond-style-name="">
                                <text:span text:style-name="a856" text:class-names="">Cinquième niveau</text:span>
                                <text:span text:style-name="a857" text:class-names=""/>
                              </text:p>
                            </text:list-item>
                          </text:list>
                        </text:list-item>
                      </text:list>
                    </text:list-item>
                  </text:list>
                </text:list-item>
              </text:list>
            </text:list-item>
          </text:list>
        </draw:text-box>
        <svg:title/>
        <svg:desc/>
      </draw:frame>
      <draw:frame draw:id="id98" presentation:style-name="a864" draw:name="Espace réservé du texte 4" svg:x="6.75in" svg:y="1.83854in" svg:width="5.6684in" svg:height="0.90104in" presentation:class="outline" presentation:placeholder="false">
        <draw:text-box>
          <text:list text:style-name="a863">
            <text:list-item>
              <text:p text:style-name="a862" text:class-names="" text:cond-style-name="">
                <text:span text:style-name="a861" text:class-names="">Cliquez pour modifier les styles du texte du masque</text:span>
              </text:p>
            </text:list-item>
          </text:list>
        </draw:text-box>
        <svg:title/>
        <svg:desc/>
      </draw:frame>
      <draw:frame draw:id="id99" presentation:style-name="a881" draw:name="Espace réservé du contenu 5" svg:x="6.75in" svg:y="2.73958in" svg:width="5.6684in" svg:height="4.02951in" presentation:class="object" presentation:placeholder="false">
        <draw:text-box>
          <text:list text:style-name="a867">
            <text:list-item>
              <text:p text:style-name="a866" text:class-names="" text:cond-style-name="">
                <text:span text:style-name="a865" text:class-names="">Cliquez pour modifier les styles du texte du masque</text:span>
              </text:p>
            </text:list-item>
          </text:list>
          <text:list text:style-name="a870">
            <text:list-item>
              <text:list text:style-name="a870">
                <text:list-item>
                  <text:p text:style-name="a869" text:class-names="" text:cond-style-name="">
                    <text:span text:style-name="a868" text:class-names="">Deuxième niveau</text:span>
                  </text:p>
                </text:list-item>
              </text:list>
            </text:list-item>
          </text:list>
          <text:list text:style-name="a873">
            <text:list-item>
              <text:list text:style-name="a873">
                <text:list-item>
                  <text:list text:style-name="a873">
                    <text:list-item>
                      <text:p text:style-name="a872" text:class-names="" text:cond-style-name="">
                        <text:span text:style-name="a871" text:class-names="">Troisième niveau</text:span>
                      </text:p>
                    </text:list-item>
                  </text:list>
                </text:list-item>
              </text:list>
            </text:list-item>
          </text:list>
          <text:list text:style-name="a876">
            <text:list-item>
              <text:list text:style-name="a876">
                <text:list-item>
                  <text:list text:style-name="a876">
                    <text:list-item>
                      <text:list text:style-name="a876">
                        <text:list-item>
                          <text:p text:style-name="a875" text:class-names="" text:cond-style-name="">
                            <text:span text:style-name="a874" text:class-names="">Quatrième niveau</text:span>
                          </text:p>
                        </text:list-item>
                      </text:list>
                    </text:list-item>
                  </text:list>
                </text:list-item>
              </text:list>
            </text:list-item>
          </text:list>
          <text:list text:style-name="a880">
            <text:list-item>
              <text:list text:style-name="a880">
                <text:list-item>
                  <text:list text:style-name="a880">
                    <text:list-item>
                      <text:list text:style-name="a880">
                        <text:list-item>
                          <text:list text:style-name="a880">
                            <text:list-item>
                              <text:p text:style-name="a879" text:class-names="" text:cond-style-name="">
                                <text:span text:style-name="a877" text:class-names="">Cinquième niveau</text:span>
                                <text:span text:style-name="a878" text:class-names=""/>
                              </text:p>
                            </text:list-item>
                          </text:list>
                        </text:list-item>
                      </text:list>
                    </text:list-item>
                  </text:list>
                </text:list-item>
              </text:list>
            </text:list-item>
          </text:list>
        </draw:text-box>
        <svg:title/>
        <svg:desc/>
      </draw:frame>
      <draw:frame draw:id="id100" presentation:style-name="a886" draw:name="Espace réservé de la date 6" svg:x="8.39764in" svg:y="6.43386in" svg:width="2.99961in" svg:height="0.39882in" presentation:class="date-time" presentation:placeholder="false">
        <draw:text-box>
          <text:p text:style-name="a885" text:class-names="" text:cond-style-name="">
            <text:span text:style-name="a882" text:class-names="">
              <text:date text:fixed="false" style:data-style-name="a883">2024/1/25</text:date>
            </text:span>
            <text:span text:style-name="a884" text:class-names=""/>
          </text:p>
        </draw:text-box>
        <svg:title/>
        <svg:desc/>
      </draw:frame>
      <draw:frame draw:id="id101" presentation:style-name="a889" draw:name="Espace réservé du pied de page 7" svg:x="0.99921in" svg:y="6.43386in" svg:width="7.29724in" svg:height="0.39882in" presentation:class="footer" presentation:placeholder="false">
        <draw:text-box>
          <text:p text:style-name="a888" text:class-names="" text:cond-style-name="">
            <text:span text:style-name="a887" text:class-names=""/>
          </text:p>
        </draw:text-box>
        <svg:title/>
        <svg:desc/>
      </draw:frame>
      <draw:frame draw:id="id102" presentation:style-name="a893" draw:name="Espace réservé du numéro de diapositive 8" svg:x="11.49843in" svg:y="6.43386in" svg:width="0.82362in" svg:height="0.39882in" presentation:class="page-number" presentation:placeholder="false">
        <draw:text-box>
          <text:p text:style-name="a892" text:class-names="" text:cond-style-name="">
            <text:span text:style-name="a890" text:class-names="">
              <text:page-number style:num-format="1" text:fixed="false"/>
            </text:span>
            <text:span text:style-name="a891" text:class-names=""/>
          </text:p>
        </draw:text-box>
        <svg:title/>
        <svg:desc/>
      </draw:frame>
      <presentation:notes style:page-layout-name="pageLayout2" draw:style-name="a910">
        <draw:page-thumbnail svg:x="0.23622in" svg:y="0.88858in" svg:width="7.79449in" svg:height="4.38425in" presentation:class="page" draw:id="id5" presentation:style-name="a894" draw:name="Espace réservé de l'image des diapositives 1">
          <svg:title/>
          <svg:desc/>
        </draw:page-thumbnail>
        <draw:frame draw:id="id6" presentation:style-name="a897" draw:name="Espace réservé des notes 2" svg:x="0.82677in" svg:y="5.55394in" svg:width="6.61378in" svg:height="5.26142in" presentation:class="notes" presentation:placeholder="false">
          <draw:text-box>
            <text:p text:style-name="a896" text:class-names="" text:cond-style-name="">
              <text:span text:style-name="a895" text:class-names=""/>
            </text:p>
          </draw:text-box>
          <svg:title/>
          <svg:desc/>
        </draw:frame>
        <draw:frame draw:id="id7" presentation:style-name="a900" draw:name="Espace réservé de l'en-tête 3" svg:x="0in" svg:y="0in" svg:width="3.5878in" svg:height="0.58425in" presentation:class="header" presentation:placeholder="false">
          <draw:text-box>
            <text:p text:style-name="a899" text:class-names="" text:cond-style-name="">
              <text:span text:style-name="a898" text:class-names=""/>
            </text:p>
          </draw:text-box>
          <svg:title/>
          <svg:desc/>
        </draw:frame>
        <draw:frame draw:id="id8" presentation:style-name="a903" draw:name="Espace réservé de la date 4" svg:x="4.67953in" svg:y="0in" svg:width="3.5878in" svg:height="0.58425in" presentation:class="date-time" presentation:placeholder="false">
          <draw:text-box>
            <text:p text:style-name="a902" text:class-names="" text:cond-style-name="">
              <text:span text:style-name="a901" text:class-names=""/>
            </text:p>
          </draw:text-box>
          <svg:title/>
          <svg:desc/>
        </draw:frame>
        <draw:frame draw:id="id9" presentation:style-name="a906" draw:name="Espace réservé du pied de page 5" svg:x="0in" svg:y="11.10827in" svg:width="3.5878in" svg:height="0.58425in" presentation:class="footer" presentation:placeholder="false">
          <draw:text-box>
            <text:p text:style-name="a905" text:class-names="" text:cond-style-name="">
              <text:span text:style-name="a904" text:class-names=""/>
            </text:p>
          </draw:text-box>
          <svg:title/>
          <svg:desc/>
        </draw:frame>
        <draw:frame draw:id="id10" presentation:style-name="a909" draw:name="Espace réservé du numéro de diapositive 6" svg:x="4.67953in" svg:y="11.10827in" svg:width="3.5878in" svg:height="0.58425in" presentation:class="page-number" presentation:placeholder="false">
          <draw:text-box>
            <text:p text:style-name="a908" text:class-names="" text:cond-style-name="">
              <text:span text:style-name="a907" text:class-names="">
                <text:page-number style:num-format="1" text:fixed="false"/>
              </text:span>
            </text:p>
          </draw:text-box>
          <svg:title/>
          <svg:desc/>
        </draw:frame>
      </presentation:notes>
    </style:master-page>
    <style:master-page style:name="Master2-Layout6-titleOnly-Titre-seul" style:page-layout-name="pageLayout1" draw:style-name="a912">
      <draw:frame draw:id="id103" presentation:style-name="a916" draw:name="Titre 1" svg:x="0.99921in" svg:y="0.66654in" svg:width="11.32244in" svg:height="1.06102in" presentation:class="title" presentation:placeholder="false">
        <draw:text-box>
          <text:p text:style-name="a915" text:class-names="" text:cond-style-name="">
            <text:span text:style-name="a913" text:class-names="">Modifiez le style du titre</text:span>
            <text:span text:style-name="a914" text:class-names=""/>
          </text:p>
        </draw:text-box>
        <svg:title/>
        <svg:desc/>
      </draw:frame>
      <draw:frame draw:id="id104" presentation:style-name="a921" draw:name="Espace réservé de la date 2" svg:x="8.39764in" svg:y="6.43386in" svg:width="2.99961in" svg:height="0.39882in" presentation:class="date-time" presentation:placeholder="false">
        <draw:text-box>
          <text:p text:style-name="a920" text:class-names="" text:cond-style-name="">
            <text:span text:style-name="a917" text:class-names="">
              <text:date text:fixed="false" style:data-style-name="a918">2024/1/25</text:date>
            </text:span>
            <text:span text:style-name="a919" text:class-names=""/>
          </text:p>
        </draw:text-box>
        <svg:title/>
        <svg:desc/>
      </draw:frame>
      <draw:frame draw:id="id105" presentation:style-name="a924" draw:name="Espace réservé du pied de page 3" svg:x="0.99921in" svg:y="6.43386in" svg:width="7.29724in" svg:height="0.39882in" presentation:class="footer" presentation:placeholder="false">
        <draw:text-box>
          <text:p text:style-name="a923" text:class-names="" text:cond-style-name="">
            <text:span text:style-name="a922" text:class-names=""/>
          </text:p>
        </draw:text-box>
        <svg:title/>
        <svg:desc/>
      </draw:frame>
      <draw:frame draw:id="id106" presentation:style-name="a928" draw:name="Espace réservé du numéro de diapositive 4" svg:x="11.49843in" svg:y="6.43386in" svg:width="0.82362in" svg:height="0.39882in" presentation:class="page-number" presentation:placeholder="false">
        <draw:text-box>
          <text:p text:style-name="a927" text:class-names="" text:cond-style-name="">
            <text:span text:style-name="a925" text:class-names="">
              <text:page-number style:num-format="1" text:fixed="false"/>
            </text:span>
            <text:span text:style-name="a926" text:class-names=""/>
          </text:p>
        </draw:text-box>
        <svg:title/>
        <svg:desc/>
      </draw:frame>
      <presentation:notes style:page-layout-name="pageLayout2" draw:style-name="a945">
        <draw:page-thumbnail svg:x="0.23622in" svg:y="0.88858in" svg:width="7.79449in" svg:height="4.38425in" presentation:class="page" draw:id="id5" presentation:style-name="a929" draw:name="Espace réservé de l'image des diapositives 1">
          <svg:title/>
          <svg:desc/>
        </draw:page-thumbnail>
        <draw:frame draw:id="id6" presentation:style-name="a932" draw:name="Espace réservé des notes 2" svg:x="0.82677in" svg:y="5.55394in" svg:width="6.61378in" svg:height="5.26142in" presentation:class="notes" presentation:placeholder="false">
          <draw:text-box>
            <text:p text:style-name="a931" text:class-names="" text:cond-style-name="">
              <text:span text:style-name="a930" text:class-names=""/>
            </text:p>
          </draw:text-box>
          <svg:title/>
          <svg:desc/>
        </draw:frame>
        <draw:frame draw:id="id7" presentation:style-name="a935" draw:name="Espace réservé de l'en-tête 3" svg:x="0in" svg:y="0in" svg:width="3.5878in" svg:height="0.58425in" presentation:class="header" presentation:placeholder="false">
          <draw:text-box>
            <text:p text:style-name="a934" text:class-names="" text:cond-style-name="">
              <text:span text:style-name="a933" text:class-names=""/>
            </text:p>
          </draw:text-box>
          <svg:title/>
          <svg:desc/>
        </draw:frame>
        <draw:frame draw:id="id8" presentation:style-name="a938" draw:name="Espace réservé de la date 4" svg:x="4.67953in" svg:y="0in" svg:width="3.5878in" svg:height="0.58425in" presentation:class="date-time" presentation:placeholder="false">
          <draw:text-box>
            <text:p text:style-name="a937" text:class-names="" text:cond-style-name="">
              <text:span text:style-name="a936" text:class-names=""/>
            </text:p>
          </draw:text-box>
          <svg:title/>
          <svg:desc/>
        </draw:frame>
        <draw:frame draw:id="id9" presentation:style-name="a941" draw:name="Espace réservé du pied de page 5" svg:x="0in" svg:y="11.10827in" svg:width="3.5878in" svg:height="0.58425in" presentation:class="footer" presentation:placeholder="false">
          <draw:text-box>
            <text:p text:style-name="a940" text:class-names="" text:cond-style-name="">
              <text:span text:style-name="a939" text:class-names=""/>
            </text:p>
          </draw:text-box>
          <svg:title/>
          <svg:desc/>
        </draw:frame>
        <draw:frame draw:id="id10" presentation:style-name="a944" draw:name="Espace réservé du numéro de diapositive 6" svg:x="4.67953in" svg:y="11.10827in" svg:width="3.5878in" svg:height="0.58425in" presentation:class="page-number" presentation:placeholder="false">
          <draw:text-box>
            <text:p text:style-name="a943" text:class-names="" text:cond-style-name="">
              <text:span text:style-name="a942" text:class-names="">
                <text:page-number style:num-format="1" text:fixed="false"/>
              </text:span>
            </text:p>
          </draw:text-box>
          <svg:title/>
          <svg:desc/>
        </draw:frame>
      </presentation:notes>
    </style:master-page>
    <style:master-page style:name="Master2-Layout7-blank-Vide" style:page-layout-name="pageLayout1" draw:style-name="a947">
      <draw:frame draw:id="id107" presentation:style-name="a952" draw:name="Espace réservé de la date 1" svg:x="8.39764in" svg:y="6.43386in" svg:width="2.99961in" svg:height="0.39882in" presentation:class="date-time" presentation:placeholder="false">
        <draw:text-box>
          <text:p text:style-name="a951" text:class-names="" text:cond-style-name="">
            <text:span text:style-name="a948" text:class-names="">
              <text:date text:fixed="false" style:data-style-name="a949">2024/1/25</text:date>
            </text:span>
            <text:span text:style-name="a950" text:class-names=""/>
          </text:p>
        </draw:text-box>
        <svg:title/>
        <svg:desc/>
      </draw:frame>
      <draw:frame draw:id="id108" presentation:style-name="a955" draw:name="Espace réservé du pied de page 2" svg:x="0.99921in" svg:y="6.43386in" svg:width="7.29724in" svg:height="0.39882in" presentation:class="footer" presentation:placeholder="false">
        <draw:text-box>
          <text:p text:style-name="a954" text:class-names="" text:cond-style-name="">
            <text:span text:style-name="a953" text:class-names=""/>
          </text:p>
        </draw:text-box>
        <svg:title/>
        <svg:desc/>
      </draw:frame>
      <draw:frame draw:id="id109" presentation:style-name="a959" draw:name="Espace réservé du numéro de diapositive 3" svg:x="11.49843in" svg:y="6.43386in" svg:width="0.82362in" svg:height="0.39882in" presentation:class="page-number" presentation:placeholder="false">
        <draw:text-box>
          <text:p text:style-name="a958" text:class-names="" text:cond-style-name="">
            <text:span text:style-name="a956" text:class-names="">
              <text:page-number style:num-format="1" text:fixed="false"/>
            </text:span>
            <text:span text:style-name="a957" text:class-names=""/>
          </text:p>
        </draw:text-box>
        <svg:title/>
        <svg:desc/>
      </draw:frame>
      <presentation:notes style:page-layout-name="pageLayout2" draw:style-name="a976">
        <draw:page-thumbnail svg:x="0.23622in" svg:y="0.88858in" svg:width="7.79449in" svg:height="4.38425in" presentation:class="page" draw:id="id5" presentation:style-name="a960" draw:name="Espace réservé de l'image des diapositives 1">
          <svg:title/>
          <svg:desc/>
        </draw:page-thumbnail>
        <draw:frame draw:id="id6" presentation:style-name="a963" draw:name="Espace réservé des notes 2" svg:x="0.82677in" svg:y="5.55394in" svg:width="6.61378in" svg:height="5.26142in" presentation:class="notes" presentation:placeholder="false">
          <draw:text-box>
            <text:p text:style-name="a962" text:class-names="" text:cond-style-name="">
              <text:span text:style-name="a961" text:class-names=""/>
            </text:p>
          </draw:text-box>
          <svg:title/>
          <svg:desc/>
        </draw:frame>
        <draw:frame draw:id="id7" presentation:style-name="a966" draw:name="Espace réservé de l'en-tête 3" svg:x="0in" svg:y="0in" svg:width="3.5878in" svg:height="0.58425in" presentation:class="header" presentation:placeholder="false">
          <draw:text-box>
            <text:p text:style-name="a965" text:class-names="" text:cond-style-name="">
              <text:span text:style-name="a964" text:class-names=""/>
            </text:p>
          </draw:text-box>
          <svg:title/>
          <svg:desc/>
        </draw:frame>
        <draw:frame draw:id="id8" presentation:style-name="a969" draw:name="Espace réservé de la date 4" svg:x="4.67953in" svg:y="0in" svg:width="3.5878in" svg:height="0.58425in" presentation:class="date-time" presentation:placeholder="false">
          <draw:text-box>
            <text:p text:style-name="a968" text:class-names="" text:cond-style-name="">
              <text:span text:style-name="a967" text:class-names=""/>
            </text:p>
          </draw:text-box>
          <svg:title/>
          <svg:desc/>
        </draw:frame>
        <draw:frame draw:id="id9" presentation:style-name="a972" draw:name="Espace réservé du pied de page 5" svg:x="0in" svg:y="11.10827in" svg:width="3.5878in" svg:height="0.58425in" presentation:class="footer" presentation:placeholder="false">
          <draw:text-box>
            <text:p text:style-name="a971" text:class-names="" text:cond-style-name="">
              <text:span text:style-name="a970" text:class-names=""/>
            </text:p>
          </draw:text-box>
          <svg:title/>
          <svg:desc/>
        </draw:frame>
        <draw:frame draw:id="id10" presentation:style-name="a975" draw:name="Espace réservé du numéro de diapositive 6" svg:x="4.67953in" svg:y="11.10827in" svg:width="3.5878in" svg:height="0.58425in" presentation:class="page-number" presentation:placeholder="false">
          <draw:text-box>
            <text:p text:style-name="a974" text:class-names="" text:cond-style-name="">
              <text:span text:style-name="a973" text:class-names="">
                <text:page-number style:num-format="1" text:fixed="false"/>
              </text:span>
            </text:p>
          </draw:text-box>
          <svg:title/>
          <svg:desc/>
        </draw:frame>
      </presentation:notes>
    </style:master-page>
    <style:master-page style:name="Master2-Layout8-objTx-Contenu-avec-légende" style:page-layout-name="pageLayout1" draw:style-name="a978">
      <draw:frame draw:id="id110" presentation:style-name="a982" draw:name="Titre 1" svg:x="0.9184in" svg:y="0.5in" svg:width="4.30035in" svg:height="1.75in" presentation:class="title" presentation:placeholder="false">
        <draw:text-box>
          <text:p text:style-name="a981" text:class-names="" text:cond-style-name="">
            <text:span text:style-name="a979" text:class-names="">Modifiez le style du titre</text:span>
            <text:span text:style-name="a980" text:class-names=""/>
          </text:p>
        </draw:text-box>
        <svg:title/>
        <svg:desc/>
      </draw:frame>
      <draw:frame draw:id="id111" presentation:style-name="a999" draw:name="Espace réservé du contenu 2" svg:x="5.6684in" svg:y="1.07986in" svg:width="6.75in" svg:height="5.32986in" presentation:class="object" presentation:placeholder="false">
        <draw:text-box>
          <text:list text:style-name="a985">
            <text:list-item>
              <text:p text:style-name="a984" text:class-names="" text:cond-style-name="">
                <text:span text:style-name="a983" text:class-names="">Cliquez pour modifier les styles du texte du masque</text:span>
              </text:p>
            </text:list-item>
          </text:list>
          <text:list text:style-name="a988">
            <text:list-item>
              <text:list text:style-name="a988">
                <text:list-item>
                  <text:p text:style-name="a987" text:class-names="" text:cond-style-name="">
                    <text:span text:style-name="a986" text:class-names="">Deuxième niveau</text:span>
                  </text:p>
                </text:list-item>
              </text:list>
            </text:list-item>
          </text:list>
          <text:list text:style-name="a991">
            <text:list-item>
              <text:list text:style-name="a991">
                <text:list-item>
                  <text:list text:style-name="a991">
                    <text:list-item>
                      <text:p text:style-name="a990" text:class-names="" text:cond-style-name="">
                        <text:span text:style-name="a989" text:class-names="">Troisième niveau</text:span>
                      </text:p>
                    </text:list-item>
                  </text:list>
                </text:list-item>
              </text:list>
            </text:list-item>
          </text:list>
          <text:list text:style-name="a994">
            <text:list-item>
              <text:list text:style-name="a994">
                <text:list-item>
                  <text:list text:style-name="a994">
                    <text:list-item>
                      <text:list text:style-name="a994">
                        <text:list-item>
                          <text:p text:style-name="a993" text:class-names="" text:cond-style-name="">
                            <text:span text:style-name="a992" text:class-names="">Quatrième niveau</text:span>
                          </text:p>
                        </text:list-item>
                      </text:list>
                    </text:list-item>
                  </text:list>
                </text:list-item>
              </text:list>
            </text:list-item>
          </text:list>
          <text:list text:style-name="a998">
            <text:list-item>
              <text:list text:style-name="a998">
                <text:list-item>
                  <text:list text:style-name="a998">
                    <text:list-item>
                      <text:list text:style-name="a998">
                        <text:list-item>
                          <text:list text:style-name="a998">
                            <text:list-item>
                              <text:p text:style-name="a997" text:class-names="" text:cond-style-name="">
                                <text:span text:style-name="a995" text:class-names="">Cinquième niveau</text:span>
                                <text:span text:style-name="a996" text:class-names=""/>
                              </text:p>
                            </text:list-item>
                          </text:list>
                        </text:list-item>
                      </text:list>
                    </text:list-item>
                  </text:list>
                </text:list-item>
              </text:list>
            </text:list-item>
          </text:list>
        </draw:text-box>
        <svg:title/>
        <svg:desc/>
      </draw:frame>
      <draw:frame draw:id="id112" presentation:style-name="a1003" draw:name="Espace réservé du texte 3" svg:x="0.9184in" svg:y="2.25in" svg:width="4.30035in" svg:height="4.1684in" presentation:class="outline" presentation:placeholder="false">
        <draw:text-box>
          <text:list text:style-name="a1002">
            <text:list-item>
              <text:p text:style-name="a1001" text:class-names="" text:cond-style-name="">
                <text:span text:style-name="a1000" text:class-names="">Cliquez pour modifier les styles du texte du masque</text:span>
              </text:p>
            </text:list-item>
          </text:list>
        </draw:text-box>
        <svg:title/>
        <svg:desc/>
      </draw:frame>
      <draw:frame draw:id="id113" presentation:style-name="a1008" draw:name="Espace réservé de la date 4" svg:x="8.39764in" svg:y="6.43386in" svg:width="2.99961in" svg:height="0.39882in" presentation:class="date-time" presentation:placeholder="false">
        <draw:text-box>
          <text:p text:style-name="a1007" text:class-names="" text:cond-style-name="">
            <text:span text:style-name="a1004" text:class-names="">
              <text:date text:fixed="false" style:data-style-name="a1005">2024/1/25</text:date>
            </text:span>
            <text:span text:style-name="a1006" text:class-names=""/>
          </text:p>
        </draw:text-box>
        <svg:title/>
        <svg:desc/>
      </draw:frame>
      <draw:frame draw:id="id114" presentation:style-name="a1011" draw:name="Espace réservé du pied de page 5" svg:x="0.99921in" svg:y="6.43386in" svg:width="7.29724in" svg:height="0.39882in" presentation:class="footer" presentation:placeholder="false">
        <draw:text-box>
          <text:p text:style-name="a1010" text:class-names="" text:cond-style-name="">
            <text:span text:style-name="a1009" text:class-names=""/>
          </text:p>
        </draw:text-box>
        <svg:title/>
        <svg:desc/>
      </draw:frame>
      <draw:frame draw:id="id115" presentation:style-name="a1015" draw:name="Espace réservé du numéro de diapositive 6" svg:x="11.49843in" svg:y="6.43386in" svg:width="0.82362in" svg:height="0.39882in" presentation:class="page-number" presentation:placeholder="false">
        <draw:text-box>
          <text:p text:style-name="a1014" text:class-names="" text:cond-style-name="">
            <text:span text:style-name="a1012" text:class-names="">
              <text:page-number style:num-format="1" text:fixed="false"/>
            </text:span>
            <text:span text:style-name="a1013" text:class-names=""/>
          </text:p>
        </draw:text-box>
        <svg:title/>
        <svg:desc/>
      </draw:frame>
      <presentation:notes style:page-layout-name="pageLayout2" draw:style-name="a1032">
        <draw:page-thumbnail svg:x="0.23622in" svg:y="0.88858in" svg:width="7.79449in" svg:height="4.38425in" presentation:class="page" draw:id="id5" presentation:style-name="a1016" draw:name="Espace réservé de l'image des diapositives 1">
          <svg:title/>
          <svg:desc/>
        </draw:page-thumbnail>
        <draw:frame draw:id="id6" presentation:style-name="a1019" draw:name="Espace réservé des notes 2" svg:x="0.82677in" svg:y="5.55394in" svg:width="6.61378in" svg:height="5.26142in" presentation:class="notes" presentation:placeholder="false">
          <draw:text-box>
            <text:p text:style-name="a1018" text:class-names="" text:cond-style-name="">
              <text:span text:style-name="a1017" text:class-names=""/>
            </text:p>
          </draw:text-box>
          <svg:title/>
          <svg:desc/>
        </draw:frame>
        <draw:frame draw:id="id7" presentation:style-name="a1022" draw:name="Espace réservé de l'en-tête 3" svg:x="0in" svg:y="0in" svg:width="3.5878in" svg:height="0.58425in" presentation:class="header" presentation:placeholder="false">
          <draw:text-box>
            <text:p text:style-name="a1021" text:class-names="" text:cond-style-name="">
              <text:span text:style-name="a1020" text:class-names=""/>
            </text:p>
          </draw:text-box>
          <svg:title/>
          <svg:desc/>
        </draw:frame>
        <draw:frame draw:id="id8" presentation:style-name="a1025" draw:name="Espace réservé de la date 4" svg:x="4.67953in" svg:y="0in" svg:width="3.5878in" svg:height="0.58425in" presentation:class="date-time" presentation:placeholder="false">
          <draw:text-box>
            <text:p text:style-name="a1024" text:class-names="" text:cond-style-name="">
              <text:span text:style-name="a1023" text:class-names=""/>
            </text:p>
          </draw:text-box>
          <svg:title/>
          <svg:desc/>
        </draw:frame>
        <draw:frame draw:id="id9" presentation:style-name="a1028" draw:name="Espace réservé du pied de page 5" svg:x="0in" svg:y="11.10827in" svg:width="3.5878in" svg:height="0.58425in" presentation:class="footer" presentation:placeholder="false">
          <draw:text-box>
            <text:p text:style-name="a1027" text:class-names="" text:cond-style-name="">
              <text:span text:style-name="a1026" text:class-names=""/>
            </text:p>
          </draw:text-box>
          <svg:title/>
          <svg:desc/>
        </draw:frame>
        <draw:frame draw:id="id10" presentation:style-name="a1031" draw:name="Espace réservé du numéro de diapositive 6" svg:x="4.67953in" svg:y="11.10827in" svg:width="3.5878in" svg:height="0.58425in" presentation:class="page-number" presentation:placeholder="false">
          <draw:text-box>
            <text:p text:style-name="a1030" text:class-names="" text:cond-style-name="">
              <text:span text:style-name="a1029" text:class-names="">
                <text:page-number style:num-format="1" text:fixed="false"/>
              </text:span>
            </text:p>
          </draw:text-box>
          <svg:title/>
          <svg:desc/>
        </draw:frame>
      </presentation:notes>
    </style:master-page>
    <style:master-page style:name="Master2-Layout9-picTx-Image-avec-légende" style:page-layout-name="pageLayout1" draw:style-name="a1034">
      <draw:frame draw:id="id116" presentation:style-name="a1038" draw:name="Titre 1" svg:x="0.9184in" svg:y="0.5in" svg:width="4.30035in" svg:height="1.75in" presentation:class="title" presentation:placeholder="false">
        <draw:text-box>
          <text:p text:style-name="a1037" text:class-names="" text:cond-style-name="">
            <text:span text:style-name="a1035" text:class-names="">Modifiez le style du titre</text:span>
            <text:span text:style-name="a1036" text:class-names=""/>
          </text:p>
        </draw:text-box>
        <svg:title/>
        <svg:desc/>
      </draw:frame>
      <draw:frame draw:id="id117" presentation:style-name="a1041" draw:name="Espace réservé pour une image  2" svg:x="5.6684in" svg:y="1.07986in" svg:width="6.75in" svg:height="5.32986in" presentation:class="graphic" presentation:placeholder="false">
        <draw:text-box>
          <text:p text:style-name="a1040" text:class-names="" text:cond-style-name="">
            <text:span text:style-name="a1039" text:class-names=""/>
          </text:p>
        </draw:text-box>
        <svg:title/>
        <svg:desc/>
      </draw:frame>
      <draw:frame draw:id="id118" presentation:style-name="a1045" draw:name="Espace réservé du texte 3" svg:x="0.9184in" svg:y="2.25in" svg:width="4.30035in" svg:height="4.1684in" presentation:class="outline" presentation:placeholder="false">
        <draw:text-box>
          <text:list text:style-name="a1044">
            <text:list-item>
              <text:p text:style-name="a1043" text:class-names="" text:cond-style-name="">
                <text:span text:style-name="a1042" text:class-names="">Cliquez pour modifier les styles du texte du masque</text:span>
              </text:p>
            </text:list-item>
          </text:list>
        </draw:text-box>
        <svg:title/>
        <svg:desc/>
      </draw:frame>
      <draw:frame draw:id="id119" presentation:style-name="a1050" draw:name="Espace réservé de la date 4" svg:x="8.39764in" svg:y="6.43386in" svg:width="2.99961in" svg:height="0.39882in" presentation:class="date-time" presentation:placeholder="false">
        <draw:text-box>
          <text:p text:style-name="a1049" text:class-names="" text:cond-style-name="">
            <text:span text:style-name="a1046" text:class-names="">
              <text:date text:fixed="false" style:data-style-name="a1047">2024/1/25</text:date>
            </text:span>
            <text:span text:style-name="a1048" text:class-names=""/>
          </text:p>
        </draw:text-box>
        <svg:title/>
        <svg:desc/>
      </draw:frame>
      <draw:frame draw:id="id120" presentation:style-name="a1053" draw:name="Espace réservé du pied de page 5" svg:x="0.99921in" svg:y="6.43386in" svg:width="7.29724in" svg:height="0.39882in" presentation:class="footer" presentation:placeholder="false">
        <draw:text-box>
          <text:p text:style-name="a1052" text:class-names="" text:cond-style-name="">
            <text:span text:style-name="a1051" text:class-names=""/>
          </text:p>
        </draw:text-box>
        <svg:title/>
        <svg:desc/>
      </draw:frame>
      <draw:frame draw:id="id121" presentation:style-name="a1057" draw:name="Espace réservé du numéro de diapositive 6" svg:x="11.49843in" svg:y="6.43386in" svg:width="0.82362in" svg:height="0.39882in" presentation:class="page-number" presentation:placeholder="false">
        <draw:text-box>
          <text:p text:style-name="a1056" text:class-names="" text:cond-style-name="">
            <text:span text:style-name="a1054" text:class-names="">
              <text:page-number style:num-format="1" text:fixed="false"/>
            </text:span>
            <text:span text:style-name="a1055" text:class-names=""/>
          </text:p>
        </draw:text-box>
        <svg:title/>
        <svg:desc/>
      </draw:frame>
      <presentation:notes style:page-layout-name="pageLayout2" draw:style-name="a1074">
        <draw:page-thumbnail svg:x="0.23622in" svg:y="0.88858in" svg:width="7.79449in" svg:height="4.38425in" presentation:class="page" draw:id="id5" presentation:style-name="a1058" draw:name="Espace réservé de l'image des diapositives 1">
          <svg:title/>
          <svg:desc/>
        </draw:page-thumbnail>
        <draw:frame draw:id="id6" presentation:style-name="a1061" draw:name="Espace réservé des notes 2" svg:x="0.82677in" svg:y="5.55394in" svg:width="6.61378in" svg:height="5.26142in" presentation:class="notes" presentation:placeholder="false">
          <draw:text-box>
            <text:p text:style-name="a1060" text:class-names="" text:cond-style-name="">
              <text:span text:style-name="a1059" text:class-names=""/>
            </text:p>
          </draw:text-box>
          <svg:title/>
          <svg:desc/>
        </draw:frame>
        <draw:frame draw:id="id7" presentation:style-name="a1064" draw:name="Espace réservé de l'en-tête 3" svg:x="0in" svg:y="0in" svg:width="3.5878in" svg:height="0.58425in" presentation:class="header" presentation:placeholder="false">
          <draw:text-box>
            <text:p text:style-name="a1063" text:class-names="" text:cond-style-name="">
              <text:span text:style-name="a1062" text:class-names=""/>
            </text:p>
          </draw:text-box>
          <svg:title/>
          <svg:desc/>
        </draw:frame>
        <draw:frame draw:id="id8" presentation:style-name="a1067" draw:name="Espace réservé de la date 4" svg:x="4.67953in" svg:y="0in" svg:width="3.5878in" svg:height="0.58425in" presentation:class="date-time" presentation:placeholder="false">
          <draw:text-box>
            <text:p text:style-name="a1066" text:class-names="" text:cond-style-name="">
              <text:span text:style-name="a1065" text:class-names=""/>
            </text:p>
          </draw:text-box>
          <svg:title/>
          <svg:desc/>
        </draw:frame>
        <draw:frame draw:id="id9" presentation:style-name="a1070" draw:name="Espace réservé du pied de page 5" svg:x="0in" svg:y="11.10827in" svg:width="3.5878in" svg:height="0.58425in" presentation:class="footer" presentation:placeholder="false">
          <draw:text-box>
            <text:p text:style-name="a1069" text:class-names="" text:cond-style-name="">
              <text:span text:style-name="a1068" text:class-names=""/>
            </text:p>
          </draw:text-box>
          <svg:title/>
          <svg:desc/>
        </draw:frame>
        <draw:frame draw:id="id10" presentation:style-name="a1073" draw:name="Espace réservé du numéro de diapositive 6" svg:x="4.67953in" svg:y="11.10827in" svg:width="3.5878in" svg:height="0.58425in" presentation:class="page-number" presentation:placeholder="false">
          <draw:text-box>
            <text:p text:style-name="a1072" text:class-names="" text:cond-style-name="">
              <text:span text:style-name="a1071" text:class-names="">
                <text:page-number style:num-format="1" text:fixed="false"/>
              </text:span>
            </text:p>
          </draw:text-box>
          <svg:title/>
          <svg:desc/>
        </draw:frame>
      </presentation:notes>
    </style:master-page>
    <style:master-page style:name="Master2-Layout10-vertTx-Titre-et-texte-vertical" style:page-layout-name="pageLayout1" draw:style-name="a1076">
      <draw:frame draw:id="id122" presentation:style-name="a1080" draw:name="Titre 1" svg:x="0.99921in" svg:y="0.66654in" svg:width="11.32244in" svg:height="1.06102in" presentation:class="title" presentation:placeholder="false">
        <draw:text-box>
          <text:p text:style-name="a1079" text:class-names="" text:cond-style-name="">
            <text:span text:style-name="a1077" text:class-names="">Modifiez le style du titre</text:span>
            <text:span text:style-name="a1078" text:class-names=""/>
          </text:p>
        </draw:text-box>
        <svg:title/>
        <svg:desc/>
      </draw:frame>
      <draw:frame draw:id="id123" presentation:style-name="a1097" draw:name="Espace réservé du texte vertical 2" svg:x="0.99921in" svg:y="1.89449in" svg:width="11.32244in" svg:height="4.43819in" presentation:class="outline" presentation:placeholder="false">
        <draw:text-box>
          <text:list text:style-name="a1083">
            <text:list-item>
              <text:p text:style-name="a1082" text:class-names="" text:cond-style-name="">
                <text:span text:style-name="a1081" text:class-names="">Cliquez pour modifier les styles du texte du masque</text:span>
              </text:p>
            </text:list-item>
          </text:list>
          <text:list text:style-name="a1086">
            <text:list-item>
              <text:list text:style-name="a1086">
                <text:list-item>
                  <text:p text:style-name="a1085" text:class-names="" text:cond-style-name="">
                    <text:span text:style-name="a1084" text:class-names="">Deuxième niveau</text:span>
                  </text:p>
                </text:list-item>
              </text:list>
            </text:list-item>
          </text:list>
          <text:list text:style-name="a1089">
            <text:list-item>
              <text:list text:style-name="a1089">
                <text:list-item>
                  <text:list text:style-name="a1089">
                    <text:list-item>
                      <text:p text:style-name="a1088" text:class-names="" text:cond-style-name="">
                        <text:span text:style-name="a1087" text:class-names="">Troisième niveau</text:span>
                      </text:p>
                    </text:list-item>
                  </text:list>
                </text:list-item>
              </text:list>
            </text:list-item>
          </text:list>
          <text:list text:style-name="a1092">
            <text:list-item>
              <text:list text:style-name="a1092">
                <text:list-item>
                  <text:list text:style-name="a1092">
                    <text:list-item>
                      <text:list text:style-name="a1092">
                        <text:list-item>
                          <text:p text:style-name="a1091" text:class-names="" text:cond-style-name="">
                            <text:span text:style-name="a1090" text:class-names="">Quatrième niveau</text:span>
                          </text:p>
                        </text:list-item>
                      </text:list>
                    </text:list-item>
                  </text:list>
                </text:list-item>
              </text:list>
            </text:list-item>
          </text:list>
          <text:list text:style-name="a1096">
            <text:list-item>
              <text:list text:style-name="a1096">
                <text:list-item>
                  <text:list text:style-name="a1096">
                    <text:list-item>
                      <text:list text:style-name="a1096">
                        <text:list-item>
                          <text:list text:style-name="a1096">
                            <text:list-item>
                              <text:p text:style-name="a1095" text:class-names="" text:cond-style-name="">
                                <text:span text:style-name="a1093" text:class-names="">Cinquième niveau</text:span>
                                <text:span text:style-name="a1094" text:class-names=""/>
                              </text:p>
                            </text:list-item>
                          </text:list>
                        </text:list-item>
                      </text:list>
                    </text:list-item>
                  </text:list>
                </text:list-item>
              </text:list>
            </text:list-item>
          </text:list>
        </draw:text-box>
        <svg:title/>
        <svg:desc/>
      </draw:frame>
      <draw:frame draw:id="id124" presentation:style-name="a1102" draw:name="Espace réservé de la date 3" svg:x="8.39764in" svg:y="6.43386in" svg:width="2.99961in" svg:height="0.39882in" presentation:class="date-time" presentation:placeholder="false">
        <draw:text-box>
          <text:p text:style-name="a1101" text:class-names="" text:cond-style-name="">
            <text:span text:style-name="a1098" text:class-names="">
              <text:date text:fixed="false" style:data-style-name="a1099">2024/1/25</text:date>
            </text:span>
            <text:span text:style-name="a1100" text:class-names=""/>
          </text:p>
        </draw:text-box>
        <svg:title/>
        <svg:desc/>
      </draw:frame>
      <draw:frame draw:id="id125" presentation:style-name="a1105" draw:name="Espace réservé du pied de page 4" svg:x="0.99921in" svg:y="6.43386in" svg:width="7.29724in" svg:height="0.39882in" presentation:class="footer" presentation:placeholder="false">
        <draw:text-box>
          <text:p text:style-name="a1104" text:class-names="" text:cond-style-name="">
            <text:span text:style-name="a1103" text:class-names=""/>
          </text:p>
        </draw:text-box>
        <svg:title/>
        <svg:desc/>
      </draw:frame>
      <draw:frame draw:id="id126" presentation:style-name="a1109" draw:name="Espace réservé du numéro de diapositive 5" svg:x="11.49843in" svg:y="6.43386in" svg:width="0.82362in" svg:height="0.39882in" presentation:class="page-number" presentation:placeholder="false">
        <draw:text-box>
          <text:p text:style-name="a1108" text:class-names="" text:cond-style-name="">
            <text:span text:style-name="a1106" text:class-names="">
              <text:page-number style:num-format="1" text:fixed="false"/>
            </text:span>
            <text:span text:style-name="a1107" text:class-names=""/>
          </text:p>
        </draw:text-box>
        <svg:title/>
        <svg:desc/>
      </draw:frame>
      <presentation:notes style:page-layout-name="pageLayout2" draw:style-name="a1126">
        <draw:page-thumbnail svg:x="0.23622in" svg:y="0.88858in" svg:width="7.79449in" svg:height="4.38425in" presentation:class="page" draw:id="id5" presentation:style-name="a1110" draw:name="Espace réservé de l'image des diapositives 1">
          <svg:title/>
          <svg:desc/>
        </draw:page-thumbnail>
        <draw:frame draw:id="id6" presentation:style-name="a1113" draw:name="Espace réservé des notes 2" svg:x="0.82677in" svg:y="5.55394in" svg:width="6.61378in" svg:height="5.26142in" presentation:class="notes" presentation:placeholder="false">
          <draw:text-box>
            <text:p text:style-name="a1112" text:class-names="" text:cond-style-name="">
              <text:span text:style-name="a1111" text:class-names=""/>
            </text:p>
          </draw:text-box>
          <svg:title/>
          <svg:desc/>
        </draw:frame>
        <draw:frame draw:id="id7" presentation:style-name="a1116" draw:name="Espace réservé de l'en-tête 3" svg:x="0in" svg:y="0in" svg:width="3.5878in" svg:height="0.58425in" presentation:class="header" presentation:placeholder="false">
          <draw:text-box>
            <text:p text:style-name="a1115" text:class-names="" text:cond-style-name="">
              <text:span text:style-name="a1114" text:class-names=""/>
            </text:p>
          </draw:text-box>
          <svg:title/>
          <svg:desc/>
        </draw:frame>
        <draw:frame draw:id="id8" presentation:style-name="a1119" draw:name="Espace réservé de la date 4" svg:x="4.67953in" svg:y="0in" svg:width="3.5878in" svg:height="0.58425in" presentation:class="date-time" presentation:placeholder="false">
          <draw:text-box>
            <text:p text:style-name="a1118" text:class-names="" text:cond-style-name="">
              <text:span text:style-name="a1117" text:class-names=""/>
            </text:p>
          </draw:text-box>
          <svg:title/>
          <svg:desc/>
        </draw:frame>
        <draw:frame draw:id="id9" presentation:style-name="a1122" draw:name="Espace réservé du pied de page 5" svg:x="0in" svg:y="11.10827in" svg:width="3.5878in" svg:height="0.58425in" presentation:class="footer" presentation:placeholder="false">
          <draw:text-box>
            <text:p text:style-name="a1121" text:class-names="" text:cond-style-name="">
              <text:span text:style-name="a1120" text:class-names=""/>
            </text:p>
          </draw:text-box>
          <svg:title/>
          <svg:desc/>
        </draw:frame>
        <draw:frame draw:id="id10" presentation:style-name="a1125" draw:name="Espace réservé du numéro de diapositive 6" svg:x="4.67953in" svg:y="11.10827in" svg:width="3.5878in" svg:height="0.58425in" presentation:class="page-number" presentation:placeholder="false">
          <draw:text-box>
            <text:p text:style-name="a1124" text:class-names="" text:cond-style-name="">
              <text:span text:style-name="a1123" text:class-names="">
                <text:page-number style:num-format="1" text:fixed="false"/>
              </text:span>
            </text:p>
          </draw:text-box>
          <svg:title/>
          <svg:desc/>
        </draw:frame>
      </presentation:notes>
    </style:master-page>
    <style:master-page style:name="Master2-Layout11-vertTitleAndTx-Titre-vertical-et-texte" style:page-layout-name="pageLayout1" draw:style-name="a1128">
      <draw:frame draw:id="id127" presentation:style-name="a1132" draw:name="Titre vertical 1" svg:x="9.49132in" svg:y="0.66667in" svg:width="2.82986in" svg:height="5.66667in" presentation:class="title" presentation:placeholder="false">
        <draw:text-box>
          <text:p text:style-name="a1131" text:class-names="" text:cond-style-name="">
            <text:span text:style-name="a1129" text:class-names="">Modifiez le style du titre</text:span>
            <text:span text:style-name="a1130" text:class-names=""/>
          </text:p>
        </draw:text-box>
        <svg:title/>
        <svg:desc/>
      </draw:frame>
      <draw:frame draw:id="id128" presentation:style-name="a1149" draw:name="Espace réservé du texte vertical 2" svg:x="1in" svg:y="0.66667in" svg:width="8.32465in" svg:height="5.66667in" presentation:class="outline" presentation:placeholder="false">
        <draw:text-box>
          <text:list text:style-name="a1135">
            <text:list-item>
              <text:p text:style-name="a1134" text:class-names="" text:cond-style-name="">
                <text:span text:style-name="a1133" text:class-names="">Cliquez pour modifier les styles du texte du masque</text:span>
              </text:p>
            </text:list-item>
          </text:list>
          <text:list text:style-name="a1138">
            <text:list-item>
              <text:list text:style-name="a1138">
                <text:list-item>
                  <text:p text:style-name="a1137" text:class-names="" text:cond-style-name="">
                    <text:span text:style-name="a1136" text:class-names="">Deuxième niveau</text:span>
                  </text:p>
                </text:list-item>
              </text:list>
            </text:list-item>
          </text:list>
          <text:list text:style-name="a1141">
            <text:list-item>
              <text:list text:style-name="a1141">
                <text:list-item>
                  <text:list text:style-name="a1141">
                    <text:list-item>
                      <text:p text:style-name="a1140" text:class-names="" text:cond-style-name="">
                        <text:span text:style-name="a1139" text:class-names="">Troisième niveau</text:span>
                      </text:p>
                    </text:list-item>
                  </text:list>
                </text:list-item>
              </text:list>
            </text:list-item>
          </text:list>
          <text:list text:style-name="a1144">
            <text:list-item>
              <text:list text:style-name="a1144">
                <text:list-item>
                  <text:list text:style-name="a1144">
                    <text:list-item>
                      <text:list text:style-name="a1144">
                        <text:list-item>
                          <text:p text:style-name="a1143" text:class-names="" text:cond-style-name="">
                            <text:span text:style-name="a1142" text:class-names="">Quatrième niveau</text:span>
                          </text:p>
                        </text:list-item>
                      </text:list>
                    </text:list-item>
                  </text:list>
                </text:list-item>
              </text:list>
            </text:list-item>
          </text:list>
          <text:list text:style-name="a1148">
            <text:list-item>
              <text:list text:style-name="a1148">
                <text:list-item>
                  <text:list text:style-name="a1148">
                    <text:list-item>
                      <text:list text:style-name="a1148">
                        <text:list-item>
                          <text:list text:style-name="a1148">
                            <text:list-item>
                              <text:p text:style-name="a1147" text:class-names="" text:cond-style-name="">
                                <text:span text:style-name="a1145" text:class-names="">Cinquième niveau</text:span>
                                <text:span text:style-name="a1146" text:class-names=""/>
                              </text:p>
                            </text:list-item>
                          </text:list>
                        </text:list-item>
                      </text:list>
                    </text:list-item>
                  </text:list>
                </text:list-item>
              </text:list>
            </text:list-item>
          </text:list>
        </draw:text-box>
        <svg:title/>
        <svg:desc/>
      </draw:frame>
      <draw:frame draw:id="id129" presentation:style-name="a1154" draw:name="Espace réservé de la date 3" svg:x="8.39764in" svg:y="6.43386in" svg:width="2.99961in" svg:height="0.39882in" presentation:class="date-time" presentation:placeholder="false">
        <draw:text-box>
          <text:p text:style-name="a1153" text:class-names="" text:cond-style-name="">
            <text:span text:style-name="a1150" text:class-names="">
              <text:date text:fixed="false" style:data-style-name="a1151">2024/1/25</text:date>
            </text:span>
            <text:span text:style-name="a1152" text:class-names=""/>
          </text:p>
        </draw:text-box>
        <svg:title/>
        <svg:desc/>
      </draw:frame>
      <draw:frame draw:id="id130" presentation:style-name="a1157" draw:name="Espace réservé du pied de page 4" svg:x="0.99921in" svg:y="6.43386in" svg:width="7.29724in" svg:height="0.39882in" presentation:class="footer" presentation:placeholder="false">
        <draw:text-box>
          <text:p text:style-name="a1156" text:class-names="" text:cond-style-name="">
            <text:span text:style-name="a1155" text:class-names=""/>
          </text:p>
        </draw:text-box>
        <svg:title/>
        <svg:desc/>
      </draw:frame>
      <draw:frame draw:id="id131" presentation:style-name="a1161" draw:name="Espace réservé du numéro de diapositive 5" svg:x="11.49843in" svg:y="6.43386in" svg:width="0.82362in" svg:height="0.39882in" presentation:class="page-number" presentation:placeholder="false">
        <draw:text-box>
          <text:p text:style-name="a1160" text:class-names="" text:cond-style-name="">
            <text:span text:style-name="a1158" text:class-names="">
              <text:page-number style:num-format="1" text:fixed="false"/>
            </text:span>
            <text:span text:style-name="a1159" text:class-names=""/>
          </text:p>
        </draw:text-box>
        <svg:title/>
        <svg:desc/>
      </draw:frame>
      <presentation:notes style:page-layout-name="pageLayout2" draw:style-name="a1178">
        <draw:page-thumbnail svg:x="0.23622in" svg:y="0.88858in" svg:width="7.79449in" svg:height="4.38425in" presentation:class="page" draw:id="id5" presentation:style-name="a1162" draw:name="Espace réservé de l'image des diapositives 1">
          <svg:title/>
          <svg:desc/>
        </draw:page-thumbnail>
        <draw:frame draw:id="id6" presentation:style-name="a1165" draw:name="Espace réservé des notes 2" svg:x="0.82677in" svg:y="5.55394in" svg:width="6.61378in" svg:height="5.26142in" presentation:class="notes" presentation:placeholder="false">
          <draw:text-box>
            <text:p text:style-name="a1164" text:class-names="" text:cond-style-name="">
              <text:span text:style-name="a1163" text:class-names=""/>
            </text:p>
          </draw:text-box>
          <svg:title/>
          <svg:desc/>
        </draw:frame>
        <draw:frame draw:id="id7" presentation:style-name="a1168" draw:name="Espace réservé de l'en-tête 3" svg:x="0in" svg:y="0in" svg:width="3.5878in" svg:height="0.58425in" presentation:class="header" presentation:placeholder="false">
          <draw:text-box>
            <text:p text:style-name="a1167" text:class-names="" text:cond-style-name="">
              <text:span text:style-name="a1166" text:class-names=""/>
            </text:p>
          </draw:text-box>
          <svg:title/>
          <svg:desc/>
        </draw:frame>
        <draw:frame draw:id="id8" presentation:style-name="a1171" draw:name="Espace réservé de la date 4" svg:x="4.67953in" svg:y="0in" svg:width="3.5878in" svg:height="0.58425in" presentation:class="date-time" presentation:placeholder="false">
          <draw:text-box>
            <text:p text:style-name="a1170" text:class-names="" text:cond-style-name="">
              <text:span text:style-name="a1169" text:class-names=""/>
            </text:p>
          </draw:text-box>
          <svg:title/>
          <svg:desc/>
        </draw:frame>
        <draw:frame draw:id="id9" presentation:style-name="a1174" draw:name="Espace réservé du pied de page 5" svg:x="0in" svg:y="11.10827in" svg:width="3.5878in" svg:height="0.58425in" presentation:class="footer" presentation:placeholder="false">
          <draw:text-box>
            <text:p text:style-name="a1173" text:class-names="" text:cond-style-name="">
              <text:span text:style-name="a1172" text:class-names=""/>
            </text:p>
          </draw:text-box>
          <svg:title/>
          <svg:desc/>
        </draw:frame>
        <draw:frame draw:id="id10" presentation:style-name="a1177" draw:name="Espace réservé du numéro de diapositive 6" svg:x="4.67953in" svg:y="11.10827in" svg:width="3.5878in" svg:height="0.58425in" presentation:class="page-number" presentation:placeholder="false">
          <draw:text-box>
            <text:p text:style-name="a1176" text:class-names="" text:cond-style-name="">
              <text:span text:style-name="a1175" text:class-names="">
                <text:page-number style:num-format="1" text:fixed="false"/>
              </text:span>
            </text:p>
          </draw:text-box>
          <svg:title/>
          <svg:desc/>
        </draw:frame>
      </presentation:notes>
    </style:master-page>
    <style:handout-master style:page-layout-name="pageLayout3" draw:style-name="a1179">
      <draw:frame draw:id="id132" presentation:style-name="a1182" draw:name="Espace réservé de l'en-tête 1" svg:x="0in" svg:y="0in" svg:width="3.5878in" svg:height="0.58425in" presentation:class="header" presentation:placeholder="false">
        <draw:text-box>
          <text:p text:style-name="a1181" text:class-names="" text:cond-style-name="">
            <text:span text:style-name="a1180" text:class-names=""/>
          </text:p>
        </draw:text-box>
        <svg:title/>
        <svg:desc/>
      </draw:frame>
      <draw:frame draw:id="id133" presentation:style-name="a1185" draw:name="Espace réservé de la date 2" svg:x="4.67953in" svg:y="0in" svg:width="3.5878in" svg:height="0.58425in" presentation:class="date-time" presentation:placeholder="false">
        <draw:text-box>
          <text:p text:style-name="a1184" text:class-names="" text:cond-style-name="">
            <text:span text:style-name="a1183" text:class-names=""/>
          </text:p>
        </draw:text-box>
        <svg:title/>
        <svg:desc/>
      </draw:frame>
      <draw:frame draw:id="id134" presentation:style-name="a1188" draw:name="Espace réservé du pied de page 3" svg:x="0in" svg:y="11.10827in" svg:width="3.5878in" svg:height="0.58425in" presentation:class="footer" presentation:placeholder="false">
        <draw:text-box>
          <text:p text:style-name="a1187" text:class-names="" text:cond-style-name="">
            <text:span text:style-name="a1186" text:class-names=""/>
          </text:p>
        </draw:text-box>
        <svg:title/>
        <svg:desc/>
      </draw:frame>
      <draw:frame draw:id="id135" presentation:style-name="a1191" draw:name="Espace réservé du numéro de diapositive 4" svg:x="4.67953in" svg:y="11.10827in" svg:width="3.5878in" svg:height="0.58425in" presentation:class="page-number" presentation:placeholder="false">
        <draw:text-box>
          <text:p text:style-name="a1190" text:class-names="" text:cond-style-name="">
            <text:span text:style-name="a1189" text:class-names="">
              <text:page-number style:num-format="1" text:fixed="false"/>
            </text:span>
          </text:p>
        </draw:text-box>
        <svg:title/>
        <svg:desc/>
      </draw:frame>
      <draw:page-thumbnail draw:page-number="1" svg:x="0.57813in" svg:y="1.50174in" svg:width="3.39063in" svg:height="1.90625in"/>
      <draw:page-thumbnail draw:page-number="2" svg:x="4.29861in" svg:y="1.50174in" svg:width="3.39063in" svg:height="1.90625in"/>
      <draw:page-thumbnail draw:page-number="3" svg:x="0.57813in" svg:y="4.89063in" svg:width="3.39063in" svg:height="1.90625in"/>
      <draw:page-thumbnail draw:page-number="4" svg:x="4.29861in" svg:y="4.89063in" svg:width="3.39063in" svg:height="1.90625in"/>
      <draw:page-thumbnail draw:page-number="5" svg:x="0.57813in" svg:y="8.27951in" svg:width="3.39063in" svg:height="1.90625in"/>
      <draw:page-thumbnail draw:page-number="6" svg:x="4.29861in" svg:y="8.27951in" svg:width="3.39063in" svg:height="1.90625in"/>
    </style:handout-master>
  </office:master-styles>
</office:document-styles>
</file>