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handoutMasterIdLst>
    <p:handoutMasterId r:id="rId13"/>
  </p:handoutMasterIdLst>
  <p:sldIdLst>
    <p:sldId id="256" r:id="rId3"/>
    <p:sldId id="257" r:id="rId4"/>
    <p:sldId id="258" r:id="rId5"/>
    <p:sldId id="259" r:id="rId6"/>
    <p:sldId id="260" r:id="rId7"/>
    <p:sldId id="261" r:id="rId8"/>
    <p:sldId id="262" r:id="rId9"/>
    <p:sldId id="263" r:id="rId10"/>
    <p:sldId id="264" r:id="rId11"/>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BE9B3C5-C242-50D1-A1CE-57F2F6E351CA}"/>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Microsoft YaHei" pitchFamily="2"/>
              <a:cs typeface="Lucida Sans" pitchFamily="2"/>
            </a:endParaRPr>
          </a:p>
        </p:txBody>
      </p:sp>
      <p:sp>
        <p:nvSpPr>
          <p:cNvPr id="3" name="Espace réservé de la date 2">
            <a:extLst>
              <a:ext uri="{FF2B5EF4-FFF2-40B4-BE49-F238E27FC236}">
                <a16:creationId xmlns:a16="http://schemas.microsoft.com/office/drawing/2014/main" id="{D2243FA7-61A0-6ED0-C6C8-5E1957268D8F}"/>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Microsoft YaHei" pitchFamily="2"/>
              <a:cs typeface="Lucida Sans" pitchFamily="2"/>
            </a:endParaRPr>
          </a:p>
        </p:txBody>
      </p:sp>
      <p:sp>
        <p:nvSpPr>
          <p:cNvPr id="4" name="Espace réservé du pied de page 3">
            <a:extLst>
              <a:ext uri="{FF2B5EF4-FFF2-40B4-BE49-F238E27FC236}">
                <a16:creationId xmlns:a16="http://schemas.microsoft.com/office/drawing/2014/main" id="{2F27C1FF-9CFE-F7E0-0221-B592C3EA305E}"/>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Microsoft YaHei" pitchFamily="2"/>
              <a:cs typeface="Lucida Sans" pitchFamily="2"/>
            </a:endParaRPr>
          </a:p>
        </p:txBody>
      </p:sp>
      <p:sp>
        <p:nvSpPr>
          <p:cNvPr id="5" name="Espace réservé du numéro de diapositive 4">
            <a:extLst>
              <a:ext uri="{FF2B5EF4-FFF2-40B4-BE49-F238E27FC236}">
                <a16:creationId xmlns:a16="http://schemas.microsoft.com/office/drawing/2014/main" id="{A4EC92EF-AF2F-49E1-1A2E-AD6EDC5D9F64}"/>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28258545-E287-43DA-B6DE-3D1216B1B355}" type="slidenum">
              <a:t>‹N°›</a:t>
            </a:fld>
            <a:endParaRPr lang="fr-FR" sz="1400" b="0" i="0" u="none" strike="noStrike" kern="1200" cap="none">
              <a:ln>
                <a:noFill/>
              </a:ln>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1397188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B3F0C63-1C0B-2E6D-370B-ACF3E283C536}"/>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20D9EB2B-1662-5699-ADE5-2B402A1BDC06}"/>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7EBFA815-DC03-F282-EA17-FCD9C394F50E}"/>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fr-FR" sz="1400" kern="1200">
                <a:latin typeface="Liberation Serif" pitchFamily="18"/>
                <a:ea typeface="Segoe UI"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C0C493BD-759E-993B-751A-96BE8200DB5B}"/>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fr-FR" sz="1400" kern="1200">
                <a:latin typeface="Liberation Serif" pitchFamily="18"/>
                <a:ea typeface="Segoe UI"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50D2B82D-32F2-E6AD-49B9-395A56509718}"/>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fr-FR" sz="1400" kern="1200">
                <a:latin typeface="Liberation Serif" pitchFamily="18"/>
                <a:ea typeface="Segoe UI"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C6A2CD54-B2C3-BC74-3A98-9159E740A95C}"/>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fr-FR" sz="1400" kern="1200">
                <a:latin typeface="Liberation Serif" pitchFamily="18"/>
                <a:ea typeface="Segoe UI" pitchFamily="2"/>
                <a:cs typeface="Tahoma" pitchFamily="2"/>
              </a:defRPr>
            </a:lvl1pPr>
          </a:lstStyle>
          <a:p>
            <a:pPr lvl="0"/>
            <a:fld id="{A3CBED5E-521B-4FCC-9789-AEF47500A287}" type="slidenum">
              <a:t>‹N°›</a:t>
            </a:fld>
            <a:endParaRPr lang="fr-FR"/>
          </a:p>
        </p:txBody>
      </p:sp>
    </p:spTree>
    <p:extLst>
      <p:ext uri="{BB962C8B-B14F-4D97-AF65-F5344CB8AC3E}">
        <p14:creationId xmlns:p14="http://schemas.microsoft.com/office/powerpoint/2010/main" val="3797515727"/>
      </p:ext>
    </p:extLst>
  </p:cSld>
  <p:clrMap bg1="lt1" tx1="dk1" bg2="lt2" tx2="dk2" accent1="accent1" accent2="accent2" accent3="accent3" accent4="accent4" accent5="accent5" accent6="accent6" hlink="hlink" folHlink="folHlink"/>
  <p:notesStyle>
    <a:lvl1pPr marL="216000" marR="0" indent="-216000" hangingPunct="0">
      <a:tabLst/>
      <a:defRPr lang="fr-FR" sz="2000" b="0" i="0" u="none" strike="noStrike" kern="1200" cap="none">
        <a:ln>
          <a:noFill/>
        </a:ln>
        <a:highlight>
          <a:scrgbClr r="0" g="0" b="0">
            <a:alpha val="0"/>
          </a:scrgbClr>
        </a:highlight>
        <a:latin typeface="Liberation Sans"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CEA93E63-7F39-70DC-F9D9-FB30864063BC}"/>
              </a:ext>
            </a:extLst>
          </p:cNvPr>
          <p:cNvSpPr txBox="1">
            <a:spLocks noGrp="1"/>
          </p:cNvSpPr>
          <p:nvPr>
            <p:ph type="sldNum" sz="quarter" idx="5"/>
          </p:nvPr>
        </p:nvSpPr>
        <p:spPr>
          <a:ln/>
        </p:spPr>
        <p:txBody>
          <a:bodyPr vert="horz" lIns="0" tIns="0" rIns="0" bIns="0" anchor="b" anchorCtr="0">
            <a:noAutofit/>
          </a:bodyPr>
          <a:lstStyle/>
          <a:p>
            <a:pPr lvl="0"/>
            <a:fld id="{380AD8ED-1DD1-42E3-AD7E-619DC7EC7A88}" type="slidenum">
              <a:t>1</a:t>
            </a:fld>
            <a:endParaRPr lang="fr-FR"/>
          </a:p>
        </p:txBody>
      </p:sp>
      <p:sp>
        <p:nvSpPr>
          <p:cNvPr id="2" name="Espace réservé de l'image des diapositives 1">
            <a:extLst>
              <a:ext uri="{FF2B5EF4-FFF2-40B4-BE49-F238E27FC236}">
                <a16:creationId xmlns:a16="http://schemas.microsoft.com/office/drawing/2014/main" id="{B3692000-9529-D88D-ED02-166C751FA8ED}"/>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C135F92-EC0B-15F5-CE20-FA7E3C7741EA}"/>
              </a:ext>
            </a:extLst>
          </p:cNvPr>
          <p:cNvSpPr txBox="1">
            <a:spLocks noGrp="1"/>
          </p:cNvSpPr>
          <p:nvPr>
            <p:ph type="body" sz="quarter" idx="1"/>
          </p:nvPr>
        </p:nvSpPr>
        <p:spPr/>
        <p:txBody>
          <a:bodyPr vert="horz"/>
          <a:lstStyle/>
          <a:p>
            <a:pPr rtl="0"/>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7D793FA-1FAD-722C-0E6E-837913B2D2D2}"/>
              </a:ext>
            </a:extLst>
          </p:cNvPr>
          <p:cNvSpPr txBox="1">
            <a:spLocks noGrp="1"/>
          </p:cNvSpPr>
          <p:nvPr>
            <p:ph type="sldNum" sz="quarter" idx="5"/>
          </p:nvPr>
        </p:nvSpPr>
        <p:spPr>
          <a:ln/>
        </p:spPr>
        <p:txBody>
          <a:bodyPr vert="horz" lIns="0" tIns="0" rIns="0" bIns="0" anchor="b" anchorCtr="0">
            <a:noAutofit/>
          </a:bodyPr>
          <a:lstStyle/>
          <a:p>
            <a:pPr lvl="0"/>
            <a:fld id="{04C59D1F-070A-4022-82DA-636540FE7A20}" type="slidenum">
              <a:t>4</a:t>
            </a:fld>
            <a:endParaRPr lang="fr-FR"/>
          </a:p>
        </p:txBody>
      </p:sp>
      <p:sp>
        <p:nvSpPr>
          <p:cNvPr id="2" name="Espace réservé de l'image des diapositives 1">
            <a:extLst>
              <a:ext uri="{FF2B5EF4-FFF2-40B4-BE49-F238E27FC236}">
                <a16:creationId xmlns:a16="http://schemas.microsoft.com/office/drawing/2014/main" id="{B9AD7DE5-26AF-F457-035E-663B199CB521}"/>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169BE6DB-6D4E-4F5D-093D-0C55115847F4}"/>
              </a:ext>
            </a:extLst>
          </p:cNvPr>
          <p:cNvSpPr txBox="1">
            <a:spLocks noGrp="1"/>
          </p:cNvSpPr>
          <p:nvPr>
            <p:ph type="body" sz="quarter" idx="1"/>
          </p:nvPr>
        </p:nvSpPr>
        <p:spPr/>
        <p:txBody>
          <a:bodyPr vert="horz"/>
          <a:lstStyle/>
          <a:p>
            <a:pPr rtl="0"/>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C79C70A6-DA7A-44B2-23A4-E45E54CF61FF}"/>
              </a:ext>
            </a:extLst>
          </p:cNvPr>
          <p:cNvSpPr txBox="1">
            <a:spLocks noGrp="1"/>
          </p:cNvSpPr>
          <p:nvPr>
            <p:ph type="sldNum" sz="quarter" idx="5"/>
          </p:nvPr>
        </p:nvSpPr>
        <p:spPr>
          <a:ln/>
        </p:spPr>
        <p:txBody>
          <a:bodyPr vert="horz" lIns="0" tIns="0" rIns="0" bIns="0" anchor="b" anchorCtr="0">
            <a:noAutofit/>
          </a:bodyPr>
          <a:lstStyle/>
          <a:p>
            <a:pPr lvl="0"/>
            <a:fld id="{0082F225-6148-4E51-806A-C31F18A5AB46}" type="slidenum">
              <a:t>5</a:t>
            </a:fld>
            <a:endParaRPr lang="fr-FR"/>
          </a:p>
        </p:txBody>
      </p:sp>
      <p:sp>
        <p:nvSpPr>
          <p:cNvPr id="2" name="Espace réservé de l'image des diapositives 1">
            <a:extLst>
              <a:ext uri="{FF2B5EF4-FFF2-40B4-BE49-F238E27FC236}">
                <a16:creationId xmlns:a16="http://schemas.microsoft.com/office/drawing/2014/main" id="{55C81E60-376E-2CE2-7A62-C54B2E4DF72A}"/>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83AA270-91C7-97E0-C32D-47A6378DB6BA}"/>
              </a:ext>
            </a:extLst>
          </p:cNvPr>
          <p:cNvSpPr txBox="1">
            <a:spLocks noGrp="1"/>
          </p:cNvSpPr>
          <p:nvPr>
            <p:ph type="body" sz="quarter" idx="1"/>
          </p:nvPr>
        </p:nvSpPr>
        <p:spPr/>
        <p:txBody>
          <a:bodyPr vert="horz"/>
          <a:lstStyle/>
          <a:p>
            <a:pPr rtl="0"/>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6AEBEE4-1293-BB38-B74D-EACFC4B15403}"/>
              </a:ext>
            </a:extLst>
          </p:cNvPr>
          <p:cNvSpPr txBox="1">
            <a:spLocks noGrp="1"/>
          </p:cNvSpPr>
          <p:nvPr>
            <p:ph type="sldNum" sz="quarter" idx="5"/>
          </p:nvPr>
        </p:nvSpPr>
        <p:spPr>
          <a:ln/>
        </p:spPr>
        <p:txBody>
          <a:bodyPr vert="horz" lIns="0" tIns="0" rIns="0" bIns="0" anchor="b" anchorCtr="0">
            <a:noAutofit/>
          </a:bodyPr>
          <a:lstStyle/>
          <a:p>
            <a:pPr lvl="0"/>
            <a:fld id="{2F9F7D30-55F0-4918-82E5-57076F9A7C7E}" type="slidenum">
              <a:t>6</a:t>
            </a:fld>
            <a:endParaRPr lang="fr-FR"/>
          </a:p>
        </p:txBody>
      </p:sp>
      <p:sp>
        <p:nvSpPr>
          <p:cNvPr id="2" name="Espace réservé de l'image des diapositives 1">
            <a:extLst>
              <a:ext uri="{FF2B5EF4-FFF2-40B4-BE49-F238E27FC236}">
                <a16:creationId xmlns:a16="http://schemas.microsoft.com/office/drawing/2014/main" id="{26628852-2CA4-AA59-F4BD-70C216FE3823}"/>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5AE7915-475A-7B7F-57FB-6C065175ED3D}"/>
              </a:ext>
            </a:extLst>
          </p:cNvPr>
          <p:cNvSpPr txBox="1">
            <a:spLocks noGrp="1"/>
          </p:cNvSpPr>
          <p:nvPr>
            <p:ph type="body" sz="quarter" idx="1"/>
          </p:nvPr>
        </p:nvSpPr>
        <p:spPr/>
        <p:txBody>
          <a:bodyPr vert="horz"/>
          <a:lstStyle/>
          <a:p>
            <a:pPr rtl="0"/>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AE96B4D-8FC8-B6F0-52CF-89EF57DEA5BB}"/>
              </a:ext>
            </a:extLst>
          </p:cNvPr>
          <p:cNvSpPr txBox="1">
            <a:spLocks noGrp="1"/>
          </p:cNvSpPr>
          <p:nvPr>
            <p:ph type="sldNum" sz="quarter" idx="5"/>
          </p:nvPr>
        </p:nvSpPr>
        <p:spPr>
          <a:ln/>
        </p:spPr>
        <p:txBody>
          <a:bodyPr vert="horz" lIns="0" tIns="0" rIns="0" bIns="0" anchor="b" anchorCtr="0">
            <a:noAutofit/>
          </a:bodyPr>
          <a:lstStyle/>
          <a:p>
            <a:pPr lvl="0"/>
            <a:fld id="{E1B52523-20E1-4433-AA46-590C4DE401C0}" type="slidenum">
              <a:t>8</a:t>
            </a:fld>
            <a:endParaRPr lang="fr-FR"/>
          </a:p>
        </p:txBody>
      </p:sp>
      <p:sp>
        <p:nvSpPr>
          <p:cNvPr id="2" name="Espace réservé de l'image des diapositives 1">
            <a:extLst>
              <a:ext uri="{FF2B5EF4-FFF2-40B4-BE49-F238E27FC236}">
                <a16:creationId xmlns:a16="http://schemas.microsoft.com/office/drawing/2014/main" id="{CD43DB5C-E1D7-95D6-1B3F-A93EF5F28F8F}"/>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6F326BB4-8846-DBFF-DD1B-28C47AB93986}"/>
              </a:ext>
            </a:extLst>
          </p:cNvPr>
          <p:cNvSpPr txBox="1">
            <a:spLocks noGrp="1"/>
          </p:cNvSpPr>
          <p:nvPr>
            <p:ph type="body" sz="quarter" idx="1"/>
          </p:nvPr>
        </p:nvSpPr>
        <p:spPr/>
        <p:txBody>
          <a:bodyPr vert="horz"/>
          <a:lstStyle/>
          <a:p>
            <a:pPr rtl="0"/>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08BB9D3-9CB8-43EC-769C-1305936EFDC3}"/>
              </a:ext>
            </a:extLst>
          </p:cNvPr>
          <p:cNvSpPr txBox="1">
            <a:spLocks noGrp="1"/>
          </p:cNvSpPr>
          <p:nvPr>
            <p:ph type="sldNum" sz="quarter" idx="5"/>
          </p:nvPr>
        </p:nvSpPr>
        <p:spPr>
          <a:ln/>
        </p:spPr>
        <p:txBody>
          <a:bodyPr vert="horz" lIns="0" tIns="0" rIns="0" bIns="0" anchor="b" anchorCtr="0">
            <a:noAutofit/>
          </a:bodyPr>
          <a:lstStyle/>
          <a:p>
            <a:pPr lvl="0"/>
            <a:fld id="{75BA71D2-06BD-4687-B833-5A59BA594506}" type="slidenum">
              <a:t>9</a:t>
            </a:fld>
            <a:endParaRPr lang="fr-FR"/>
          </a:p>
        </p:txBody>
      </p:sp>
      <p:sp>
        <p:nvSpPr>
          <p:cNvPr id="2" name="Espace réservé de l'image des diapositives 1">
            <a:extLst>
              <a:ext uri="{FF2B5EF4-FFF2-40B4-BE49-F238E27FC236}">
                <a16:creationId xmlns:a16="http://schemas.microsoft.com/office/drawing/2014/main" id="{4680D717-C3A5-43DB-44D6-EA292095577F}"/>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B961859-2244-1BE5-9FF4-E6F186797166}"/>
              </a:ext>
            </a:extLst>
          </p:cNvPr>
          <p:cNvSpPr txBox="1">
            <a:spLocks noGrp="1"/>
          </p:cNvSpPr>
          <p:nvPr>
            <p:ph type="body" sz="quarter" idx="1"/>
          </p:nvPr>
        </p:nvSpPr>
        <p:spPr/>
        <p:txBody>
          <a:bodyPr vert="horz"/>
          <a:lstStyle/>
          <a:p>
            <a:pPr rtl="0"/>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9307A-1943-C6BD-2217-80CD73AE6D2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4E672C4-9818-87BD-D972-C564BFD5D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78D1DC8-1089-D40D-0D67-189CF3A9585F}"/>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5" name="Espace réservé du pied de page 4">
            <a:extLst>
              <a:ext uri="{FF2B5EF4-FFF2-40B4-BE49-F238E27FC236}">
                <a16:creationId xmlns:a16="http://schemas.microsoft.com/office/drawing/2014/main" id="{ACEE46B3-8971-319F-067D-7D8521DD9CCD}"/>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1C4524E4-F8B3-39E3-6784-4039E0CDE575}"/>
              </a:ext>
            </a:extLst>
          </p:cNvPr>
          <p:cNvSpPr>
            <a:spLocks noGrp="1"/>
          </p:cNvSpPr>
          <p:nvPr>
            <p:ph type="sldNum" sz="quarter" idx="12"/>
          </p:nvPr>
        </p:nvSpPr>
        <p:spPr/>
        <p:txBody>
          <a:bodyPr/>
          <a:lstStyle/>
          <a:p>
            <a:pPr lvl="0"/>
            <a:fld id="{6434651B-0A18-4141-93F1-4B849BDF397F}" type="slidenum">
              <a:t>‹N°›</a:t>
            </a:fld>
            <a:endParaRPr lang="fr-FR"/>
          </a:p>
        </p:txBody>
      </p:sp>
    </p:spTree>
    <p:extLst>
      <p:ext uri="{BB962C8B-B14F-4D97-AF65-F5344CB8AC3E}">
        <p14:creationId xmlns:p14="http://schemas.microsoft.com/office/powerpoint/2010/main" val="21048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AB24E-DD94-E5E2-66A7-10FB5253EAD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6792502-10EA-2FDE-92C5-6B608DFB05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F058151-6CC4-4ED1-41F8-06906F202BBD}"/>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5" name="Espace réservé du pied de page 4">
            <a:extLst>
              <a:ext uri="{FF2B5EF4-FFF2-40B4-BE49-F238E27FC236}">
                <a16:creationId xmlns:a16="http://schemas.microsoft.com/office/drawing/2014/main" id="{24610DE8-7303-3F13-E549-28187D727937}"/>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0D25D2F5-E466-0BE1-B10C-7EC6CADA23B2}"/>
              </a:ext>
            </a:extLst>
          </p:cNvPr>
          <p:cNvSpPr>
            <a:spLocks noGrp="1"/>
          </p:cNvSpPr>
          <p:nvPr>
            <p:ph type="sldNum" sz="quarter" idx="12"/>
          </p:nvPr>
        </p:nvSpPr>
        <p:spPr/>
        <p:txBody>
          <a:bodyPr/>
          <a:lstStyle/>
          <a:p>
            <a:pPr lvl="0"/>
            <a:fld id="{D635899C-26B1-4907-912C-5100D60D1F3D}" type="slidenum">
              <a:t>‹N°›</a:t>
            </a:fld>
            <a:endParaRPr lang="fr-FR"/>
          </a:p>
        </p:txBody>
      </p:sp>
    </p:spTree>
    <p:extLst>
      <p:ext uri="{BB962C8B-B14F-4D97-AF65-F5344CB8AC3E}">
        <p14:creationId xmlns:p14="http://schemas.microsoft.com/office/powerpoint/2010/main" val="319537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73021AF-782D-14E9-4FA2-C2C5444C39D8}"/>
              </a:ext>
            </a:extLst>
          </p:cNvPr>
          <p:cNvSpPr>
            <a:spLocks noGrp="1"/>
          </p:cNvSpPr>
          <p:nvPr>
            <p:ph type="title" orient="vert"/>
          </p:nvPr>
        </p:nvSpPr>
        <p:spPr>
          <a:xfrm>
            <a:off x="8839200" y="1604963"/>
            <a:ext cx="2743200" cy="3976687"/>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3E046B7-65FE-40A4-70E3-3F20ECD927E1}"/>
              </a:ext>
            </a:extLst>
          </p:cNvPr>
          <p:cNvSpPr>
            <a:spLocks noGrp="1"/>
          </p:cNvSpPr>
          <p:nvPr>
            <p:ph type="body" orient="vert" idx="1"/>
          </p:nvPr>
        </p:nvSpPr>
        <p:spPr>
          <a:xfrm>
            <a:off x="609600" y="1604963"/>
            <a:ext cx="8077200" cy="39766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A3B699-A218-CD79-C8E8-08475189B272}"/>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5" name="Espace réservé du pied de page 4">
            <a:extLst>
              <a:ext uri="{FF2B5EF4-FFF2-40B4-BE49-F238E27FC236}">
                <a16:creationId xmlns:a16="http://schemas.microsoft.com/office/drawing/2014/main" id="{5E157961-4C30-6A64-96FB-BC9188EAEF87}"/>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4666CE75-A235-3712-5BEB-7A569AE807A8}"/>
              </a:ext>
            </a:extLst>
          </p:cNvPr>
          <p:cNvSpPr>
            <a:spLocks noGrp="1"/>
          </p:cNvSpPr>
          <p:nvPr>
            <p:ph type="sldNum" sz="quarter" idx="12"/>
          </p:nvPr>
        </p:nvSpPr>
        <p:spPr/>
        <p:txBody>
          <a:bodyPr/>
          <a:lstStyle/>
          <a:p>
            <a:pPr lvl="0"/>
            <a:fld id="{A5DC1C88-1498-434B-8D94-6711E83A1340}" type="slidenum">
              <a:t>‹N°›</a:t>
            </a:fld>
            <a:endParaRPr lang="fr-FR"/>
          </a:p>
        </p:txBody>
      </p:sp>
    </p:spTree>
    <p:extLst>
      <p:ext uri="{BB962C8B-B14F-4D97-AF65-F5344CB8AC3E}">
        <p14:creationId xmlns:p14="http://schemas.microsoft.com/office/powerpoint/2010/main" val="137325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247211-7638-3A97-C047-80103ECEA77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12BED10-7EC8-1B70-19C0-EDE54EA90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C743A8B-F360-C63A-BD9F-5D870B1C0C21}"/>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5" name="Espace réservé du pied de page 4">
            <a:extLst>
              <a:ext uri="{FF2B5EF4-FFF2-40B4-BE49-F238E27FC236}">
                <a16:creationId xmlns:a16="http://schemas.microsoft.com/office/drawing/2014/main" id="{BDF82F42-97A2-5E18-CC5A-0ED4DA831C26}"/>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FE77E0DB-9C22-B3F9-9AA6-9000F59268AD}"/>
              </a:ext>
            </a:extLst>
          </p:cNvPr>
          <p:cNvSpPr>
            <a:spLocks noGrp="1"/>
          </p:cNvSpPr>
          <p:nvPr>
            <p:ph type="sldNum" sz="quarter" idx="12"/>
          </p:nvPr>
        </p:nvSpPr>
        <p:spPr/>
        <p:txBody>
          <a:bodyPr/>
          <a:lstStyle/>
          <a:p>
            <a:pPr lvl="0"/>
            <a:fld id="{3EEFE5F8-7F01-4F20-9180-096223646DF0}" type="slidenum">
              <a:t>‹N°›</a:t>
            </a:fld>
            <a:endParaRPr lang="fr-FR"/>
          </a:p>
        </p:txBody>
      </p:sp>
    </p:spTree>
    <p:extLst>
      <p:ext uri="{BB962C8B-B14F-4D97-AF65-F5344CB8AC3E}">
        <p14:creationId xmlns:p14="http://schemas.microsoft.com/office/powerpoint/2010/main" val="1440935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99B44E-CC8B-B85F-1AFD-A34F49CFD5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CB04239-CF3E-AA5A-E47D-87DF1B03C35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E9ACDA-612A-DF48-778B-5F293401532E}"/>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5" name="Espace réservé du pied de page 4">
            <a:extLst>
              <a:ext uri="{FF2B5EF4-FFF2-40B4-BE49-F238E27FC236}">
                <a16:creationId xmlns:a16="http://schemas.microsoft.com/office/drawing/2014/main" id="{4F281174-D1BE-8A17-1ADE-60EB0FAE9884}"/>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5C68C022-44E1-1C2C-4538-422C16C97CD5}"/>
              </a:ext>
            </a:extLst>
          </p:cNvPr>
          <p:cNvSpPr>
            <a:spLocks noGrp="1"/>
          </p:cNvSpPr>
          <p:nvPr>
            <p:ph type="sldNum" sz="quarter" idx="12"/>
          </p:nvPr>
        </p:nvSpPr>
        <p:spPr/>
        <p:txBody>
          <a:bodyPr/>
          <a:lstStyle/>
          <a:p>
            <a:pPr lvl="0"/>
            <a:fld id="{968111EC-5937-4E9A-A166-30D2E56731CC}" type="slidenum">
              <a:t>‹N°›</a:t>
            </a:fld>
            <a:endParaRPr lang="fr-FR"/>
          </a:p>
        </p:txBody>
      </p:sp>
    </p:spTree>
    <p:extLst>
      <p:ext uri="{BB962C8B-B14F-4D97-AF65-F5344CB8AC3E}">
        <p14:creationId xmlns:p14="http://schemas.microsoft.com/office/powerpoint/2010/main" val="1044691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D12CA8-47AF-3611-B18E-9E7E85DDA41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2F4631A-1CD1-1CC3-7AC5-99A8527C8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591C571-4145-D334-A725-D2512F878C58}"/>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5" name="Espace réservé du pied de page 4">
            <a:extLst>
              <a:ext uri="{FF2B5EF4-FFF2-40B4-BE49-F238E27FC236}">
                <a16:creationId xmlns:a16="http://schemas.microsoft.com/office/drawing/2014/main" id="{3C9EDFB2-8AA0-D126-E528-17023BE00D8D}"/>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9BAEB81F-06DC-B39A-9328-E611B0D821F5}"/>
              </a:ext>
            </a:extLst>
          </p:cNvPr>
          <p:cNvSpPr>
            <a:spLocks noGrp="1"/>
          </p:cNvSpPr>
          <p:nvPr>
            <p:ph type="sldNum" sz="quarter" idx="12"/>
          </p:nvPr>
        </p:nvSpPr>
        <p:spPr/>
        <p:txBody>
          <a:bodyPr/>
          <a:lstStyle/>
          <a:p>
            <a:pPr lvl="0"/>
            <a:fld id="{7B0C05E0-D8F7-45DB-BC81-1B99B3883CAB}" type="slidenum">
              <a:t>‹N°›</a:t>
            </a:fld>
            <a:endParaRPr lang="fr-FR"/>
          </a:p>
        </p:txBody>
      </p:sp>
    </p:spTree>
    <p:extLst>
      <p:ext uri="{BB962C8B-B14F-4D97-AF65-F5344CB8AC3E}">
        <p14:creationId xmlns:p14="http://schemas.microsoft.com/office/powerpoint/2010/main" val="1177143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5FF48-7B6F-F0F6-88E8-8617266BA84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9DFFA6B-9BAC-8451-DAFF-20EBA397B4A7}"/>
              </a:ext>
            </a:extLst>
          </p:cNvPr>
          <p:cNvSpPr>
            <a:spLocks noGrp="1"/>
          </p:cNvSpPr>
          <p:nvPr>
            <p:ph sz="half" idx="1"/>
          </p:nvPr>
        </p:nvSpPr>
        <p:spPr>
          <a:xfrm>
            <a:off x="914400" y="1731963"/>
            <a:ext cx="5099050" cy="40592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860B420-2771-71C0-53F6-ADB9850FABB7}"/>
              </a:ext>
            </a:extLst>
          </p:cNvPr>
          <p:cNvSpPr>
            <a:spLocks noGrp="1"/>
          </p:cNvSpPr>
          <p:nvPr>
            <p:ph sz="half" idx="2"/>
          </p:nvPr>
        </p:nvSpPr>
        <p:spPr>
          <a:xfrm>
            <a:off x="6165850" y="1731963"/>
            <a:ext cx="5100638" cy="40592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6216741-C0D4-2601-375B-93E8705E1034}"/>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6" name="Espace réservé du pied de page 5">
            <a:extLst>
              <a:ext uri="{FF2B5EF4-FFF2-40B4-BE49-F238E27FC236}">
                <a16:creationId xmlns:a16="http://schemas.microsoft.com/office/drawing/2014/main" id="{3D8A6E04-2DC3-98D9-0A4D-2151B4839FE4}"/>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2EE8CDCB-CD55-C284-41F2-D43F9FBE8400}"/>
              </a:ext>
            </a:extLst>
          </p:cNvPr>
          <p:cNvSpPr>
            <a:spLocks noGrp="1"/>
          </p:cNvSpPr>
          <p:nvPr>
            <p:ph type="sldNum" sz="quarter" idx="12"/>
          </p:nvPr>
        </p:nvSpPr>
        <p:spPr/>
        <p:txBody>
          <a:bodyPr/>
          <a:lstStyle/>
          <a:p>
            <a:pPr lvl="0"/>
            <a:fld id="{95904460-C068-4249-9F7A-B7D6C09AB5E0}" type="slidenum">
              <a:t>‹N°›</a:t>
            </a:fld>
            <a:endParaRPr lang="fr-FR"/>
          </a:p>
        </p:txBody>
      </p:sp>
    </p:spTree>
    <p:extLst>
      <p:ext uri="{BB962C8B-B14F-4D97-AF65-F5344CB8AC3E}">
        <p14:creationId xmlns:p14="http://schemas.microsoft.com/office/powerpoint/2010/main" val="157858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286465-055A-8E59-3AFB-DBAAA5FB961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83A1F36-7A41-B284-5413-D5952C6C1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F887EAA-E615-06EE-681A-E712E95B2E7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F9197A0-9865-2092-0D6E-899B0F5C3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4050AE-C075-4175-E5A5-BEA6F429515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A052048-0228-2C8C-191A-1DFBDF154DD8}"/>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8" name="Espace réservé du pied de page 7">
            <a:extLst>
              <a:ext uri="{FF2B5EF4-FFF2-40B4-BE49-F238E27FC236}">
                <a16:creationId xmlns:a16="http://schemas.microsoft.com/office/drawing/2014/main" id="{A4A2AA53-A26D-9B6E-CB41-AD6A2FF850D3}"/>
              </a:ext>
            </a:extLst>
          </p:cNvPr>
          <p:cNvSpPr>
            <a:spLocks noGrp="1"/>
          </p:cNvSpPr>
          <p:nvPr>
            <p:ph type="ftr" sz="quarter" idx="11"/>
          </p:nvPr>
        </p:nvSpPr>
        <p:spPr/>
        <p:txBody>
          <a:bodyPr/>
          <a:lstStyle/>
          <a:p>
            <a:pPr lvl="0"/>
            <a:endParaRPr lang="fr-FR"/>
          </a:p>
        </p:txBody>
      </p:sp>
      <p:sp>
        <p:nvSpPr>
          <p:cNvPr id="9" name="Espace réservé du numéro de diapositive 8">
            <a:extLst>
              <a:ext uri="{FF2B5EF4-FFF2-40B4-BE49-F238E27FC236}">
                <a16:creationId xmlns:a16="http://schemas.microsoft.com/office/drawing/2014/main" id="{DEAB5836-1D61-CC25-0C63-DEB3078F3946}"/>
              </a:ext>
            </a:extLst>
          </p:cNvPr>
          <p:cNvSpPr>
            <a:spLocks noGrp="1"/>
          </p:cNvSpPr>
          <p:nvPr>
            <p:ph type="sldNum" sz="quarter" idx="12"/>
          </p:nvPr>
        </p:nvSpPr>
        <p:spPr/>
        <p:txBody>
          <a:bodyPr/>
          <a:lstStyle/>
          <a:p>
            <a:pPr lvl="0"/>
            <a:fld id="{09C067A4-ADC3-4C13-AF97-9B57173C5CC1}" type="slidenum">
              <a:t>‹N°›</a:t>
            </a:fld>
            <a:endParaRPr lang="fr-FR"/>
          </a:p>
        </p:txBody>
      </p:sp>
    </p:spTree>
    <p:extLst>
      <p:ext uri="{BB962C8B-B14F-4D97-AF65-F5344CB8AC3E}">
        <p14:creationId xmlns:p14="http://schemas.microsoft.com/office/powerpoint/2010/main" val="380470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D7D93-E0B7-E3A2-FD40-D5DA0F288E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FF16DAD-D58D-DEC0-34AD-381C6C4564D8}"/>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4" name="Espace réservé du pied de page 3">
            <a:extLst>
              <a:ext uri="{FF2B5EF4-FFF2-40B4-BE49-F238E27FC236}">
                <a16:creationId xmlns:a16="http://schemas.microsoft.com/office/drawing/2014/main" id="{767B854C-FB01-D9B1-8DDB-E377F1B96FAD}"/>
              </a:ext>
            </a:extLst>
          </p:cNvPr>
          <p:cNvSpPr>
            <a:spLocks noGrp="1"/>
          </p:cNvSpPr>
          <p:nvPr>
            <p:ph type="ftr" sz="quarter" idx="11"/>
          </p:nvPr>
        </p:nvSpPr>
        <p:spPr/>
        <p:txBody>
          <a:bodyPr/>
          <a:lstStyle/>
          <a:p>
            <a:pPr lvl="0"/>
            <a:endParaRPr lang="fr-FR"/>
          </a:p>
        </p:txBody>
      </p:sp>
      <p:sp>
        <p:nvSpPr>
          <p:cNvPr id="5" name="Espace réservé du numéro de diapositive 4">
            <a:extLst>
              <a:ext uri="{FF2B5EF4-FFF2-40B4-BE49-F238E27FC236}">
                <a16:creationId xmlns:a16="http://schemas.microsoft.com/office/drawing/2014/main" id="{A4C0CEEE-557C-1D4F-56B6-DAED1E3903AF}"/>
              </a:ext>
            </a:extLst>
          </p:cNvPr>
          <p:cNvSpPr>
            <a:spLocks noGrp="1"/>
          </p:cNvSpPr>
          <p:nvPr>
            <p:ph type="sldNum" sz="quarter" idx="12"/>
          </p:nvPr>
        </p:nvSpPr>
        <p:spPr/>
        <p:txBody>
          <a:bodyPr/>
          <a:lstStyle/>
          <a:p>
            <a:pPr lvl="0"/>
            <a:fld id="{03897795-24FD-4997-85FC-95B1D70AB99B}" type="slidenum">
              <a:t>‹N°›</a:t>
            </a:fld>
            <a:endParaRPr lang="fr-FR"/>
          </a:p>
        </p:txBody>
      </p:sp>
    </p:spTree>
    <p:extLst>
      <p:ext uri="{BB962C8B-B14F-4D97-AF65-F5344CB8AC3E}">
        <p14:creationId xmlns:p14="http://schemas.microsoft.com/office/powerpoint/2010/main" val="2757535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C1996C6-5E91-C5D6-9271-D10441FB2A58}"/>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3" name="Espace réservé du pied de page 2">
            <a:extLst>
              <a:ext uri="{FF2B5EF4-FFF2-40B4-BE49-F238E27FC236}">
                <a16:creationId xmlns:a16="http://schemas.microsoft.com/office/drawing/2014/main" id="{397997BC-8783-7B94-B2EF-7871915E54A5}"/>
              </a:ext>
            </a:extLst>
          </p:cNvPr>
          <p:cNvSpPr>
            <a:spLocks noGrp="1"/>
          </p:cNvSpPr>
          <p:nvPr>
            <p:ph type="ftr" sz="quarter" idx="11"/>
          </p:nvPr>
        </p:nvSpPr>
        <p:spPr/>
        <p:txBody>
          <a:bodyPr/>
          <a:lstStyle/>
          <a:p>
            <a:pPr lvl="0"/>
            <a:endParaRPr lang="fr-FR"/>
          </a:p>
        </p:txBody>
      </p:sp>
      <p:sp>
        <p:nvSpPr>
          <p:cNvPr id="4" name="Espace réservé du numéro de diapositive 3">
            <a:extLst>
              <a:ext uri="{FF2B5EF4-FFF2-40B4-BE49-F238E27FC236}">
                <a16:creationId xmlns:a16="http://schemas.microsoft.com/office/drawing/2014/main" id="{CB06CF97-6639-002D-E3BE-3CFE38800E53}"/>
              </a:ext>
            </a:extLst>
          </p:cNvPr>
          <p:cNvSpPr>
            <a:spLocks noGrp="1"/>
          </p:cNvSpPr>
          <p:nvPr>
            <p:ph type="sldNum" sz="quarter" idx="12"/>
          </p:nvPr>
        </p:nvSpPr>
        <p:spPr/>
        <p:txBody>
          <a:bodyPr/>
          <a:lstStyle/>
          <a:p>
            <a:pPr lvl="0"/>
            <a:fld id="{66F78438-4E19-47B5-9279-BD7E5C3CBC94}" type="slidenum">
              <a:t>‹N°›</a:t>
            </a:fld>
            <a:endParaRPr lang="fr-FR"/>
          </a:p>
        </p:txBody>
      </p:sp>
    </p:spTree>
    <p:extLst>
      <p:ext uri="{BB962C8B-B14F-4D97-AF65-F5344CB8AC3E}">
        <p14:creationId xmlns:p14="http://schemas.microsoft.com/office/powerpoint/2010/main" val="100203907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E2B12-F777-41AE-1063-C03FB43EED2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7AACF1E-A76F-4EB9-AFD7-6CCB11EF0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9D03B6C-0415-5213-46FE-67BD81AD4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73AFB3D-5306-8EB3-C11F-C9E27A21DB4F}"/>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6" name="Espace réservé du pied de page 5">
            <a:extLst>
              <a:ext uri="{FF2B5EF4-FFF2-40B4-BE49-F238E27FC236}">
                <a16:creationId xmlns:a16="http://schemas.microsoft.com/office/drawing/2014/main" id="{760D7E4F-3AA0-2235-94D8-B372C91F237E}"/>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68E19057-F370-2BE8-1D2F-AEDC9D70E0D8}"/>
              </a:ext>
            </a:extLst>
          </p:cNvPr>
          <p:cNvSpPr>
            <a:spLocks noGrp="1"/>
          </p:cNvSpPr>
          <p:nvPr>
            <p:ph type="sldNum" sz="quarter" idx="12"/>
          </p:nvPr>
        </p:nvSpPr>
        <p:spPr/>
        <p:txBody>
          <a:bodyPr/>
          <a:lstStyle/>
          <a:p>
            <a:pPr lvl="0"/>
            <a:fld id="{B61BDBEA-79C6-45CC-A1E2-D4742C5CF85E}" type="slidenum">
              <a:t>‹N°›</a:t>
            </a:fld>
            <a:endParaRPr lang="fr-FR"/>
          </a:p>
        </p:txBody>
      </p:sp>
    </p:spTree>
    <p:extLst>
      <p:ext uri="{BB962C8B-B14F-4D97-AF65-F5344CB8AC3E}">
        <p14:creationId xmlns:p14="http://schemas.microsoft.com/office/powerpoint/2010/main" val="211670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450E8-5153-DFDB-71D3-25AC96D9951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B8888A5-C811-C126-4E9A-13D51065D84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CFDE48-D93F-114D-1276-795FFC520E17}"/>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5" name="Espace réservé du pied de page 4">
            <a:extLst>
              <a:ext uri="{FF2B5EF4-FFF2-40B4-BE49-F238E27FC236}">
                <a16:creationId xmlns:a16="http://schemas.microsoft.com/office/drawing/2014/main" id="{71D8CD22-0FAC-F2D1-5CA3-49772D80338E}"/>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10A09E79-2517-C6BC-1208-55D6345CEAE3}"/>
              </a:ext>
            </a:extLst>
          </p:cNvPr>
          <p:cNvSpPr>
            <a:spLocks noGrp="1"/>
          </p:cNvSpPr>
          <p:nvPr>
            <p:ph type="sldNum" sz="quarter" idx="12"/>
          </p:nvPr>
        </p:nvSpPr>
        <p:spPr/>
        <p:txBody>
          <a:bodyPr/>
          <a:lstStyle/>
          <a:p>
            <a:pPr lvl="0"/>
            <a:fld id="{F41A0250-8C46-4822-9B73-8C3AFD9B8BD2}" type="slidenum">
              <a:t>‹N°›</a:t>
            </a:fld>
            <a:endParaRPr lang="fr-FR"/>
          </a:p>
        </p:txBody>
      </p:sp>
    </p:spTree>
    <p:extLst>
      <p:ext uri="{BB962C8B-B14F-4D97-AF65-F5344CB8AC3E}">
        <p14:creationId xmlns:p14="http://schemas.microsoft.com/office/powerpoint/2010/main" val="2523161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4470E9-E550-E578-D1A1-75AEE12C4D0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4C51746-0151-B525-5893-E27119C8B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F5068C5-CE0F-F0C0-0AC8-E90CBA926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127AAEB-B894-C973-4AE2-F23113D53613}"/>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6" name="Espace réservé du pied de page 5">
            <a:extLst>
              <a:ext uri="{FF2B5EF4-FFF2-40B4-BE49-F238E27FC236}">
                <a16:creationId xmlns:a16="http://schemas.microsoft.com/office/drawing/2014/main" id="{8783BF38-B304-27D3-0C79-FD13AB91BBA6}"/>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1014AC20-4B2E-1D93-A9A1-7E7A275F64B9}"/>
              </a:ext>
            </a:extLst>
          </p:cNvPr>
          <p:cNvSpPr>
            <a:spLocks noGrp="1"/>
          </p:cNvSpPr>
          <p:nvPr>
            <p:ph type="sldNum" sz="quarter" idx="12"/>
          </p:nvPr>
        </p:nvSpPr>
        <p:spPr/>
        <p:txBody>
          <a:bodyPr/>
          <a:lstStyle/>
          <a:p>
            <a:pPr lvl="0"/>
            <a:fld id="{AAAC8C81-D664-4506-BDBE-85969F52286A}" type="slidenum">
              <a:t>‹N°›</a:t>
            </a:fld>
            <a:endParaRPr lang="fr-FR"/>
          </a:p>
        </p:txBody>
      </p:sp>
    </p:spTree>
    <p:extLst>
      <p:ext uri="{BB962C8B-B14F-4D97-AF65-F5344CB8AC3E}">
        <p14:creationId xmlns:p14="http://schemas.microsoft.com/office/powerpoint/2010/main" val="4125547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31FE44-872E-1D80-A9A3-5A8C64D5820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9C7324B-D9BF-4E60-AC68-7375322A7BC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EA2334-9E07-82C9-114B-F5F04CF0A464}"/>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5" name="Espace réservé du pied de page 4">
            <a:extLst>
              <a:ext uri="{FF2B5EF4-FFF2-40B4-BE49-F238E27FC236}">
                <a16:creationId xmlns:a16="http://schemas.microsoft.com/office/drawing/2014/main" id="{E1999854-1628-9440-B85C-67BEADCDAF8E}"/>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BF09BEDF-989B-3C66-37BC-764C6428DEFB}"/>
              </a:ext>
            </a:extLst>
          </p:cNvPr>
          <p:cNvSpPr>
            <a:spLocks noGrp="1"/>
          </p:cNvSpPr>
          <p:nvPr>
            <p:ph type="sldNum" sz="quarter" idx="12"/>
          </p:nvPr>
        </p:nvSpPr>
        <p:spPr/>
        <p:txBody>
          <a:bodyPr/>
          <a:lstStyle/>
          <a:p>
            <a:pPr lvl="0"/>
            <a:fld id="{E010A240-2ACA-4878-B13F-700AD46345C8}" type="slidenum">
              <a:t>‹N°›</a:t>
            </a:fld>
            <a:endParaRPr lang="fr-FR"/>
          </a:p>
        </p:txBody>
      </p:sp>
    </p:spTree>
    <p:extLst>
      <p:ext uri="{BB962C8B-B14F-4D97-AF65-F5344CB8AC3E}">
        <p14:creationId xmlns:p14="http://schemas.microsoft.com/office/powerpoint/2010/main" val="1219533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3D969FA-87FF-0A4B-173A-C4ED6386F20A}"/>
              </a:ext>
            </a:extLst>
          </p:cNvPr>
          <p:cNvSpPr>
            <a:spLocks noGrp="1"/>
          </p:cNvSpPr>
          <p:nvPr>
            <p:ph type="title" orient="vert"/>
          </p:nvPr>
        </p:nvSpPr>
        <p:spPr>
          <a:xfrm>
            <a:off x="8678863" y="609600"/>
            <a:ext cx="2587625" cy="5181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536BA62-C6EB-2F6B-EE48-998DB2AB6D40}"/>
              </a:ext>
            </a:extLst>
          </p:cNvPr>
          <p:cNvSpPr>
            <a:spLocks noGrp="1"/>
          </p:cNvSpPr>
          <p:nvPr>
            <p:ph type="body" orient="vert" idx="1"/>
          </p:nvPr>
        </p:nvSpPr>
        <p:spPr>
          <a:xfrm>
            <a:off x="914400" y="609600"/>
            <a:ext cx="7612063" cy="5181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09E892-9865-E31C-0843-D16C52976498}"/>
              </a:ext>
            </a:extLst>
          </p:cNvPr>
          <p:cNvSpPr>
            <a:spLocks noGrp="1"/>
          </p:cNvSpPr>
          <p:nvPr>
            <p:ph type="dt" sz="half" idx="10"/>
          </p:nvPr>
        </p:nvSpPr>
        <p:spPr/>
        <p:txBody>
          <a:bodyPr/>
          <a:lstStyle/>
          <a:p>
            <a:pPr lvl="0"/>
            <a:fld id="{EB268B3E-2B9D-4D4E-BF5D-08CF9661B1A3}" type="datetime1">
              <a:rPr lang="fr-FR" smtClean="0"/>
              <a:pPr lvl="0"/>
              <a:t>25/01/2024</a:t>
            </a:fld>
            <a:endParaRPr lang="fr-FR"/>
          </a:p>
        </p:txBody>
      </p:sp>
      <p:sp>
        <p:nvSpPr>
          <p:cNvPr id="5" name="Espace réservé du pied de page 4">
            <a:extLst>
              <a:ext uri="{FF2B5EF4-FFF2-40B4-BE49-F238E27FC236}">
                <a16:creationId xmlns:a16="http://schemas.microsoft.com/office/drawing/2014/main" id="{FCC8FA21-2053-0522-82FD-03916E2471A1}"/>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62469A78-4DEE-B517-D028-11C06A8B4F5E}"/>
              </a:ext>
            </a:extLst>
          </p:cNvPr>
          <p:cNvSpPr>
            <a:spLocks noGrp="1"/>
          </p:cNvSpPr>
          <p:nvPr>
            <p:ph type="sldNum" sz="quarter" idx="12"/>
          </p:nvPr>
        </p:nvSpPr>
        <p:spPr/>
        <p:txBody>
          <a:bodyPr/>
          <a:lstStyle/>
          <a:p>
            <a:pPr lvl="0"/>
            <a:fld id="{86BF40E6-925A-4E99-8FA4-76866B6EB6BF}" type="slidenum">
              <a:t>‹N°›</a:t>
            </a:fld>
            <a:endParaRPr lang="fr-FR"/>
          </a:p>
        </p:txBody>
      </p:sp>
    </p:spTree>
    <p:extLst>
      <p:ext uri="{BB962C8B-B14F-4D97-AF65-F5344CB8AC3E}">
        <p14:creationId xmlns:p14="http://schemas.microsoft.com/office/powerpoint/2010/main" val="303863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C69A3-733C-1FA0-B4E3-82F7D5F481A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EA84024-5754-8EBD-2FE1-CF6A52E8B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0AEFE4D-62E2-0F27-E590-6DB7A1AEB656}"/>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5" name="Espace réservé du pied de page 4">
            <a:extLst>
              <a:ext uri="{FF2B5EF4-FFF2-40B4-BE49-F238E27FC236}">
                <a16:creationId xmlns:a16="http://schemas.microsoft.com/office/drawing/2014/main" id="{43DED315-76E6-60B9-6633-E26859CAF553}"/>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73194552-AE49-29E5-C705-87B10DE198BE}"/>
              </a:ext>
            </a:extLst>
          </p:cNvPr>
          <p:cNvSpPr>
            <a:spLocks noGrp="1"/>
          </p:cNvSpPr>
          <p:nvPr>
            <p:ph type="sldNum" sz="quarter" idx="12"/>
          </p:nvPr>
        </p:nvSpPr>
        <p:spPr/>
        <p:txBody>
          <a:bodyPr/>
          <a:lstStyle/>
          <a:p>
            <a:pPr lvl="0"/>
            <a:fld id="{40BECB40-2A6A-44BC-B53E-A995B0C4013E}" type="slidenum">
              <a:t>‹N°›</a:t>
            </a:fld>
            <a:endParaRPr lang="fr-FR"/>
          </a:p>
        </p:txBody>
      </p:sp>
    </p:spTree>
    <p:extLst>
      <p:ext uri="{BB962C8B-B14F-4D97-AF65-F5344CB8AC3E}">
        <p14:creationId xmlns:p14="http://schemas.microsoft.com/office/powerpoint/2010/main" val="187293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44F41C-BCC8-06FA-E517-D4DDF04275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F7E43E-2898-F03D-8F26-E51FBB02B1B7}"/>
              </a:ext>
            </a:extLst>
          </p:cNvPr>
          <p:cNvSpPr>
            <a:spLocks noGrp="1"/>
          </p:cNvSpPr>
          <p:nvPr>
            <p:ph sz="half" idx="1"/>
          </p:nvPr>
        </p:nvSpPr>
        <p:spPr>
          <a:xfrm>
            <a:off x="609600" y="1604963"/>
            <a:ext cx="5410200" cy="39766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B55003D-5CF7-502C-0CB1-48FD705A9A17}"/>
              </a:ext>
            </a:extLst>
          </p:cNvPr>
          <p:cNvSpPr>
            <a:spLocks noGrp="1"/>
          </p:cNvSpPr>
          <p:nvPr>
            <p:ph sz="half" idx="2"/>
          </p:nvPr>
        </p:nvSpPr>
        <p:spPr>
          <a:xfrm>
            <a:off x="6172200" y="1604963"/>
            <a:ext cx="5410200" cy="39766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9293438-5AE7-B66F-AF2C-41B2B8E278B8}"/>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6" name="Espace réservé du pied de page 5">
            <a:extLst>
              <a:ext uri="{FF2B5EF4-FFF2-40B4-BE49-F238E27FC236}">
                <a16:creationId xmlns:a16="http://schemas.microsoft.com/office/drawing/2014/main" id="{3786E942-CBBE-97CC-25A3-6E2D63241D40}"/>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ECF6D2F0-4698-B690-4FF7-42A13DCB2507}"/>
              </a:ext>
            </a:extLst>
          </p:cNvPr>
          <p:cNvSpPr>
            <a:spLocks noGrp="1"/>
          </p:cNvSpPr>
          <p:nvPr>
            <p:ph type="sldNum" sz="quarter" idx="12"/>
          </p:nvPr>
        </p:nvSpPr>
        <p:spPr/>
        <p:txBody>
          <a:bodyPr/>
          <a:lstStyle/>
          <a:p>
            <a:pPr lvl="0"/>
            <a:fld id="{107043F3-84B8-472B-B25A-241A4E96C942}" type="slidenum">
              <a:t>‹N°›</a:t>
            </a:fld>
            <a:endParaRPr lang="fr-FR"/>
          </a:p>
        </p:txBody>
      </p:sp>
    </p:spTree>
    <p:extLst>
      <p:ext uri="{BB962C8B-B14F-4D97-AF65-F5344CB8AC3E}">
        <p14:creationId xmlns:p14="http://schemas.microsoft.com/office/powerpoint/2010/main" val="118899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299761-ACC3-9932-E4F8-630100F61E4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DCE7941-658D-77C1-307B-509E32D5A9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8C6C037-CC01-4347-732D-0ADBC27F540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0677665-0E96-3B75-7CD0-E4B198851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20069F0-D5EB-609E-4482-8B7831C355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AC4564D-96C0-0630-8F1D-3D148B459A2C}"/>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8" name="Espace réservé du pied de page 7">
            <a:extLst>
              <a:ext uri="{FF2B5EF4-FFF2-40B4-BE49-F238E27FC236}">
                <a16:creationId xmlns:a16="http://schemas.microsoft.com/office/drawing/2014/main" id="{313A3297-99F1-6D6A-555B-2CC102C00898}"/>
              </a:ext>
            </a:extLst>
          </p:cNvPr>
          <p:cNvSpPr>
            <a:spLocks noGrp="1"/>
          </p:cNvSpPr>
          <p:nvPr>
            <p:ph type="ftr" sz="quarter" idx="11"/>
          </p:nvPr>
        </p:nvSpPr>
        <p:spPr/>
        <p:txBody>
          <a:bodyPr/>
          <a:lstStyle/>
          <a:p>
            <a:pPr lvl="0"/>
            <a:endParaRPr lang="fr-FR"/>
          </a:p>
        </p:txBody>
      </p:sp>
      <p:sp>
        <p:nvSpPr>
          <p:cNvPr id="9" name="Espace réservé du numéro de diapositive 8">
            <a:extLst>
              <a:ext uri="{FF2B5EF4-FFF2-40B4-BE49-F238E27FC236}">
                <a16:creationId xmlns:a16="http://schemas.microsoft.com/office/drawing/2014/main" id="{0E511C7C-69B2-2717-DC6C-3C75A41F29B3}"/>
              </a:ext>
            </a:extLst>
          </p:cNvPr>
          <p:cNvSpPr>
            <a:spLocks noGrp="1"/>
          </p:cNvSpPr>
          <p:nvPr>
            <p:ph type="sldNum" sz="quarter" idx="12"/>
          </p:nvPr>
        </p:nvSpPr>
        <p:spPr/>
        <p:txBody>
          <a:bodyPr/>
          <a:lstStyle/>
          <a:p>
            <a:pPr lvl="0"/>
            <a:fld id="{C9A26F95-9330-49F3-B45C-7F6E1B86E56D}" type="slidenum">
              <a:t>‹N°›</a:t>
            </a:fld>
            <a:endParaRPr lang="fr-FR"/>
          </a:p>
        </p:txBody>
      </p:sp>
    </p:spTree>
    <p:extLst>
      <p:ext uri="{BB962C8B-B14F-4D97-AF65-F5344CB8AC3E}">
        <p14:creationId xmlns:p14="http://schemas.microsoft.com/office/powerpoint/2010/main" val="303987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832F78-FB61-3746-1D40-D921E2D1B87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0FB3122-943E-2F8F-D719-466519513054}"/>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4" name="Espace réservé du pied de page 3">
            <a:extLst>
              <a:ext uri="{FF2B5EF4-FFF2-40B4-BE49-F238E27FC236}">
                <a16:creationId xmlns:a16="http://schemas.microsoft.com/office/drawing/2014/main" id="{1B1890E1-C862-F873-F189-E87CB40A9D4B}"/>
              </a:ext>
            </a:extLst>
          </p:cNvPr>
          <p:cNvSpPr>
            <a:spLocks noGrp="1"/>
          </p:cNvSpPr>
          <p:nvPr>
            <p:ph type="ftr" sz="quarter" idx="11"/>
          </p:nvPr>
        </p:nvSpPr>
        <p:spPr/>
        <p:txBody>
          <a:bodyPr/>
          <a:lstStyle/>
          <a:p>
            <a:pPr lvl="0"/>
            <a:endParaRPr lang="fr-FR"/>
          </a:p>
        </p:txBody>
      </p:sp>
      <p:sp>
        <p:nvSpPr>
          <p:cNvPr id="5" name="Espace réservé du numéro de diapositive 4">
            <a:extLst>
              <a:ext uri="{FF2B5EF4-FFF2-40B4-BE49-F238E27FC236}">
                <a16:creationId xmlns:a16="http://schemas.microsoft.com/office/drawing/2014/main" id="{635F6077-F766-2EFB-25DD-5E1BBEDF6596}"/>
              </a:ext>
            </a:extLst>
          </p:cNvPr>
          <p:cNvSpPr>
            <a:spLocks noGrp="1"/>
          </p:cNvSpPr>
          <p:nvPr>
            <p:ph type="sldNum" sz="quarter" idx="12"/>
          </p:nvPr>
        </p:nvSpPr>
        <p:spPr/>
        <p:txBody>
          <a:bodyPr/>
          <a:lstStyle/>
          <a:p>
            <a:pPr lvl="0"/>
            <a:fld id="{3CA8E330-2425-408F-87E4-00549411FE90}" type="slidenum">
              <a:t>‹N°›</a:t>
            </a:fld>
            <a:endParaRPr lang="fr-FR"/>
          </a:p>
        </p:txBody>
      </p:sp>
    </p:spTree>
    <p:extLst>
      <p:ext uri="{BB962C8B-B14F-4D97-AF65-F5344CB8AC3E}">
        <p14:creationId xmlns:p14="http://schemas.microsoft.com/office/powerpoint/2010/main" val="291558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939C27-6C3A-484E-BBB3-1416C132608E}"/>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3" name="Espace réservé du pied de page 2">
            <a:extLst>
              <a:ext uri="{FF2B5EF4-FFF2-40B4-BE49-F238E27FC236}">
                <a16:creationId xmlns:a16="http://schemas.microsoft.com/office/drawing/2014/main" id="{21780D07-D6EE-96D4-730B-CEA2D3D71E06}"/>
              </a:ext>
            </a:extLst>
          </p:cNvPr>
          <p:cNvSpPr>
            <a:spLocks noGrp="1"/>
          </p:cNvSpPr>
          <p:nvPr>
            <p:ph type="ftr" sz="quarter" idx="11"/>
          </p:nvPr>
        </p:nvSpPr>
        <p:spPr/>
        <p:txBody>
          <a:bodyPr/>
          <a:lstStyle/>
          <a:p>
            <a:pPr lvl="0"/>
            <a:endParaRPr lang="fr-FR"/>
          </a:p>
        </p:txBody>
      </p:sp>
      <p:sp>
        <p:nvSpPr>
          <p:cNvPr id="4" name="Espace réservé du numéro de diapositive 3">
            <a:extLst>
              <a:ext uri="{FF2B5EF4-FFF2-40B4-BE49-F238E27FC236}">
                <a16:creationId xmlns:a16="http://schemas.microsoft.com/office/drawing/2014/main" id="{8A986D79-AF9C-4564-BAD6-E4A975078107}"/>
              </a:ext>
            </a:extLst>
          </p:cNvPr>
          <p:cNvSpPr>
            <a:spLocks noGrp="1"/>
          </p:cNvSpPr>
          <p:nvPr>
            <p:ph type="sldNum" sz="quarter" idx="12"/>
          </p:nvPr>
        </p:nvSpPr>
        <p:spPr/>
        <p:txBody>
          <a:bodyPr/>
          <a:lstStyle/>
          <a:p>
            <a:pPr lvl="0"/>
            <a:fld id="{1DC1422E-992B-4D90-9CD1-487368585214}" type="slidenum">
              <a:t>‹N°›</a:t>
            </a:fld>
            <a:endParaRPr lang="fr-FR"/>
          </a:p>
        </p:txBody>
      </p:sp>
    </p:spTree>
    <p:extLst>
      <p:ext uri="{BB962C8B-B14F-4D97-AF65-F5344CB8AC3E}">
        <p14:creationId xmlns:p14="http://schemas.microsoft.com/office/powerpoint/2010/main" val="39723366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D35D1-2D3A-7256-063D-9147E92637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1333E85-555E-ABE8-FFAC-A2C8529756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8BE295A-EDF4-2F0B-BD37-AD160D9B1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DB9DA1-3C17-315A-12CB-7CAAB13FE7B4}"/>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6" name="Espace réservé du pied de page 5">
            <a:extLst>
              <a:ext uri="{FF2B5EF4-FFF2-40B4-BE49-F238E27FC236}">
                <a16:creationId xmlns:a16="http://schemas.microsoft.com/office/drawing/2014/main" id="{A89F7E45-1519-1510-A783-AC958DC314A9}"/>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980312F3-570E-E5F6-BAE7-49ABFAB10B21}"/>
              </a:ext>
            </a:extLst>
          </p:cNvPr>
          <p:cNvSpPr>
            <a:spLocks noGrp="1"/>
          </p:cNvSpPr>
          <p:nvPr>
            <p:ph type="sldNum" sz="quarter" idx="12"/>
          </p:nvPr>
        </p:nvSpPr>
        <p:spPr/>
        <p:txBody>
          <a:bodyPr/>
          <a:lstStyle/>
          <a:p>
            <a:pPr lvl="0"/>
            <a:fld id="{1629F4FC-16D5-408C-9B5D-7C1448C004C1}" type="slidenum">
              <a:t>‹N°›</a:t>
            </a:fld>
            <a:endParaRPr lang="fr-FR"/>
          </a:p>
        </p:txBody>
      </p:sp>
    </p:spTree>
    <p:extLst>
      <p:ext uri="{BB962C8B-B14F-4D97-AF65-F5344CB8AC3E}">
        <p14:creationId xmlns:p14="http://schemas.microsoft.com/office/powerpoint/2010/main" val="17391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2F2E5-D9FC-7C8B-6397-009CCD27EF5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5544513-0879-EDF7-9C19-1DA31F13B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DF54BEB-AB83-FA2E-685C-9225C9EBB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EBFA175-62FC-56F0-F693-417F609571E1}"/>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6" name="Espace réservé du pied de page 5">
            <a:extLst>
              <a:ext uri="{FF2B5EF4-FFF2-40B4-BE49-F238E27FC236}">
                <a16:creationId xmlns:a16="http://schemas.microsoft.com/office/drawing/2014/main" id="{ABFF4429-BDEB-C977-7906-D0D8082F66F5}"/>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D3F4B675-4D7A-891B-B299-A00BD6308806}"/>
              </a:ext>
            </a:extLst>
          </p:cNvPr>
          <p:cNvSpPr>
            <a:spLocks noGrp="1"/>
          </p:cNvSpPr>
          <p:nvPr>
            <p:ph type="sldNum" sz="quarter" idx="12"/>
          </p:nvPr>
        </p:nvSpPr>
        <p:spPr/>
        <p:txBody>
          <a:bodyPr/>
          <a:lstStyle/>
          <a:p>
            <a:pPr lvl="0"/>
            <a:fld id="{89B5789E-F954-454E-AD3E-145FB8B08E2B}" type="slidenum">
              <a:t>‹N°›</a:t>
            </a:fld>
            <a:endParaRPr lang="fr-FR"/>
          </a:p>
        </p:txBody>
      </p:sp>
    </p:spTree>
    <p:extLst>
      <p:ext uri="{BB962C8B-B14F-4D97-AF65-F5344CB8AC3E}">
        <p14:creationId xmlns:p14="http://schemas.microsoft.com/office/powerpoint/2010/main" val="1774878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E905-8624-BD5D-490A-03F11F3EBC8F}"/>
              </a:ext>
            </a:extLst>
          </p:cNvPr>
          <p:cNvSpPr txBox="1">
            <a:spLocks noGrp="1"/>
          </p:cNvSpPr>
          <p:nvPr>
            <p:ph type="title"/>
          </p:nvPr>
        </p:nvSpPr>
        <p:spPr>
          <a:xfrm>
            <a:off x="1370520" y="1769400"/>
            <a:ext cx="9439560" cy="1828440"/>
          </a:xfrm>
          <a:prstGeom prst="rect">
            <a:avLst/>
          </a:prstGeom>
          <a:noFill/>
          <a:ln>
            <a:noFill/>
          </a:ln>
          <a:effectLst>
            <a:outerShdw dir="16200000" algn="tl">
              <a:srgbClr val="000000">
                <a:alpha val="46000"/>
              </a:srgbClr>
            </a:outerShdw>
          </a:effectLst>
        </p:spPr>
        <p:txBody>
          <a:bodyPr vert="horz" wrap="square" lIns="91440" tIns="45720" rIns="91440" bIns="45720" anchor="b">
            <a:normAutofit/>
          </a:bodyPr>
          <a:lstStyle/>
          <a:p>
            <a:pPr lvl="0"/>
            <a:r>
              <a:rPr lang="fr-FR"/>
              <a:t>Modifiez le style du titre</a:t>
            </a:r>
          </a:p>
        </p:txBody>
      </p:sp>
      <p:sp>
        <p:nvSpPr>
          <p:cNvPr id="3" name="Date Placeholder 3">
            <a:extLst>
              <a:ext uri="{FF2B5EF4-FFF2-40B4-BE49-F238E27FC236}">
                <a16:creationId xmlns:a16="http://schemas.microsoft.com/office/drawing/2014/main" id="{FF73B497-8799-8FB5-0850-66711400CAB3}"/>
              </a:ext>
            </a:extLst>
          </p:cNvPr>
          <p:cNvSpPr txBox="1">
            <a:spLocks noGrp="1"/>
          </p:cNvSpPr>
          <p:nvPr>
            <p:ph type="dt" sz="half" idx="2"/>
          </p:nvPr>
        </p:nvSpPr>
        <p:spPr>
          <a:xfrm>
            <a:off x="7678800" y="5883120"/>
            <a:ext cx="2742840" cy="364679"/>
          </a:xfrm>
          <a:prstGeom prst="rect">
            <a:avLst/>
          </a:prstGeom>
          <a:noFill/>
          <a:ln>
            <a:noFill/>
          </a:ln>
        </p:spPr>
        <p:txBody>
          <a:bodyPr vert="horz" wrap="square" lIns="91440" tIns="45720" rIns="91440" bIns="45720" anchor="ctr" anchorCtr="0">
            <a:noAutofit/>
          </a:bodyPr>
          <a:lstStyle>
            <a:lvl1pPr marL="0" marR="0" lvl="0" indent="0" algn="r" rtl="0" hangingPunct="1">
              <a:lnSpc>
                <a:spcPct val="100000"/>
              </a:lnSpc>
              <a:spcBef>
                <a:spcPts val="0"/>
              </a:spcBef>
              <a:spcAft>
                <a:spcPts val="0"/>
              </a:spcAft>
              <a:buNone/>
              <a:tabLst/>
              <a:defRPr lang="fr-FR" sz="1000" b="0" i="0" u="none" strike="noStrike" kern="1200" cap="none" spc="0" baseline="0">
                <a:solidFill>
                  <a:srgbClr val="F2F2F2"/>
                </a:solidFill>
                <a:latin typeface="Calisto MT"/>
                <a:ea typeface="Segoe UI" pitchFamily="2"/>
                <a:cs typeface="Tahoma" pitchFamily="2"/>
              </a:defRPr>
            </a:lvl1pPr>
          </a:lstStyle>
          <a:p>
            <a:pPr lvl="0"/>
            <a:fld id="{E9DA8C29-4DA4-4F1A-8AEE-338B18FE7584}" type="datetime1">
              <a:rPr lang="fr-FR"/>
              <a:pPr lvl="0"/>
              <a:t>2024/1/25</a:t>
            </a:fld>
            <a:endParaRPr lang="fr-FR"/>
          </a:p>
        </p:txBody>
      </p:sp>
      <p:sp>
        <p:nvSpPr>
          <p:cNvPr id="4" name="Footer Placeholder 4">
            <a:extLst>
              <a:ext uri="{FF2B5EF4-FFF2-40B4-BE49-F238E27FC236}">
                <a16:creationId xmlns:a16="http://schemas.microsoft.com/office/drawing/2014/main" id="{B92987C7-EA54-EF73-0516-9457E7D7C2DA}"/>
              </a:ext>
            </a:extLst>
          </p:cNvPr>
          <p:cNvSpPr txBox="1">
            <a:spLocks noGrp="1"/>
          </p:cNvSpPr>
          <p:nvPr>
            <p:ph type="ftr" sz="quarter" idx="3"/>
          </p:nvPr>
        </p:nvSpPr>
        <p:spPr>
          <a:xfrm>
            <a:off x="913679" y="5883120"/>
            <a:ext cx="6672600" cy="364679"/>
          </a:xfrm>
          <a:prstGeom prst="rect">
            <a:avLst/>
          </a:prstGeom>
          <a:noFill/>
          <a:ln>
            <a:noFill/>
          </a:ln>
        </p:spPr>
        <p:txBody>
          <a:bodyPr vert="horz" wrap="square" lIns="91440" tIns="45720" rIns="91440" bIns="45720" anchor="ctr" anchorCtr="0">
            <a:noAutofit/>
          </a:bodyPr>
          <a:lstStyle>
            <a:lvl1pPr lvl="0" rtl="0" hangingPunct="0">
              <a:buNone/>
              <a:tabLst/>
              <a:defRPr lang="fr-FR" sz="2400" kern="1200">
                <a:latin typeface="Liberation Serif" pitchFamily="18"/>
                <a:ea typeface="Segoe UI" pitchFamily="2"/>
                <a:cs typeface="Tahoma" pitchFamily="2"/>
              </a:defRPr>
            </a:lvl1pPr>
          </a:lstStyle>
          <a:p>
            <a:pPr lvl="0"/>
            <a:endParaRPr lang="fr-FR"/>
          </a:p>
        </p:txBody>
      </p:sp>
      <p:sp>
        <p:nvSpPr>
          <p:cNvPr id="5" name="Slide Number Placeholder 5">
            <a:extLst>
              <a:ext uri="{FF2B5EF4-FFF2-40B4-BE49-F238E27FC236}">
                <a16:creationId xmlns:a16="http://schemas.microsoft.com/office/drawing/2014/main" id="{C04B4D38-9E01-4335-1BCD-663A966E2B2A}"/>
              </a:ext>
            </a:extLst>
          </p:cNvPr>
          <p:cNvSpPr txBox="1">
            <a:spLocks noGrp="1"/>
          </p:cNvSpPr>
          <p:nvPr>
            <p:ph type="sldNum" sz="quarter" idx="4"/>
          </p:nvPr>
        </p:nvSpPr>
        <p:spPr>
          <a:xfrm>
            <a:off x="10514160" y="5883120"/>
            <a:ext cx="753119" cy="364679"/>
          </a:xfrm>
          <a:prstGeom prst="rect">
            <a:avLst/>
          </a:prstGeom>
          <a:noFill/>
          <a:ln>
            <a:noFill/>
          </a:ln>
        </p:spPr>
        <p:txBody>
          <a:bodyPr vert="horz" wrap="square" lIns="91440" tIns="45720" rIns="91440" bIns="45720" anchor="ctr" anchorCtr="0">
            <a:noAutofit/>
          </a:bodyPr>
          <a:lstStyle>
            <a:lvl1pPr marL="0" marR="0" lvl="0" indent="0" algn="r" rtl="0" hangingPunct="1">
              <a:lnSpc>
                <a:spcPct val="100000"/>
              </a:lnSpc>
              <a:spcBef>
                <a:spcPts val="0"/>
              </a:spcBef>
              <a:spcAft>
                <a:spcPts val="0"/>
              </a:spcAft>
              <a:buNone/>
              <a:tabLst/>
              <a:defRPr lang="fr-FR" sz="1000" b="0" i="0" u="none" strike="noStrike" kern="1200" cap="none" spc="0" baseline="0">
                <a:solidFill>
                  <a:srgbClr val="F2F2F2"/>
                </a:solidFill>
                <a:latin typeface="Calisto MT"/>
                <a:ea typeface="Segoe UI" pitchFamily="2"/>
                <a:cs typeface="Tahoma" pitchFamily="2"/>
              </a:defRPr>
            </a:lvl1pPr>
          </a:lstStyle>
          <a:p>
            <a:pPr lvl="0"/>
            <a:fld id="{BC2E8F34-0572-409E-8989-A736C3D58DCA}" type="slidenum">
              <a:t>‹N°›</a:t>
            </a:fld>
            <a:endParaRPr lang="fr-FR"/>
          </a:p>
        </p:txBody>
      </p:sp>
      <p:sp>
        <p:nvSpPr>
          <p:cNvPr id="6" name="Espace réservé du texte 5">
            <a:extLst>
              <a:ext uri="{FF2B5EF4-FFF2-40B4-BE49-F238E27FC236}">
                <a16:creationId xmlns:a16="http://schemas.microsoft.com/office/drawing/2014/main" id="{BB005236-5131-8AE1-D312-7E0E1B113574}"/>
              </a:ext>
            </a:extLst>
          </p:cNvPr>
          <p:cNvSpPr txBox="1">
            <a:spLocks noGrp="1"/>
          </p:cNvSpPr>
          <p:nvPr>
            <p:ph type="body" idx="1"/>
          </p:nvPr>
        </p:nvSpPr>
        <p:spPr>
          <a:xfrm>
            <a:off x="609480" y="1604520"/>
            <a:ext cx="10972440" cy="3977279"/>
          </a:xfrm>
          <a:prstGeom prst="rect">
            <a:avLst/>
          </a:prstGeom>
          <a:noFill/>
          <a:ln>
            <a:noFill/>
          </a:ln>
        </p:spPr>
        <p:txBody>
          <a:bodyPr vert="horz" lIns="0" tIns="0" rIns="0" bIns="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ctr" rtl="0" hangingPunct="1">
        <a:lnSpc>
          <a:spcPct val="100000"/>
        </a:lnSpc>
        <a:spcBef>
          <a:spcPts val="0"/>
        </a:spcBef>
        <a:spcAft>
          <a:spcPts val="0"/>
        </a:spcAft>
        <a:buNone/>
        <a:tabLst/>
        <a:defRPr lang="fr-FR" sz="5400" b="0" i="0" u="none" strike="noStrike" kern="1200" cap="none" spc="0" baseline="0">
          <a:ln>
            <a:noFill/>
          </a:ln>
          <a:solidFill>
            <a:srgbClr val="E3E3E3"/>
          </a:solidFill>
          <a:highlight>
            <a:scrgbClr r="0" g="0" b="0">
              <a:alpha val="0"/>
            </a:scrgbClr>
          </a:highlight>
          <a:latin typeface="Calisto MT"/>
          <a:ea typeface="Microsoft YaHei" pitchFamily="2"/>
          <a:cs typeface="Trebuchet MS"/>
        </a:defRPr>
      </a:lvl1pPr>
    </p:titleStyle>
    <p:bodyStyle>
      <a:lvl1pPr algn="l" rtl="0" hangingPunct="1">
        <a:lnSpc>
          <a:spcPct val="100000"/>
        </a:lnSpc>
        <a:spcBef>
          <a:spcPts val="1417"/>
        </a:spcBef>
        <a:spcAft>
          <a:spcPts val="0"/>
        </a:spcAft>
        <a:tabLst/>
        <a:defRPr lang="en-US" sz="2000" b="0" i="0" u="none" strike="noStrike" kern="1200" cap="none" spc="0" baseline="0">
          <a:ln>
            <a:noFill/>
          </a:ln>
          <a:solidFill>
            <a:srgbClr val="E3E3E3"/>
          </a:solidFill>
          <a:highlight>
            <a:scrgbClr r="0" g="0" b="0">
              <a:alpha val="0"/>
            </a:scrgbClr>
          </a:highlight>
          <a:latin typeface="Calisto MT"/>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48C9-7569-B4B5-A0EB-FAF76A1402CE}"/>
              </a:ext>
            </a:extLst>
          </p:cNvPr>
          <p:cNvSpPr txBox="1">
            <a:spLocks noGrp="1"/>
          </p:cNvSpPr>
          <p:nvPr>
            <p:ph type="title"/>
          </p:nvPr>
        </p:nvSpPr>
        <p:spPr>
          <a:xfrm>
            <a:off x="913679" y="609480"/>
            <a:ext cx="10353240" cy="970200"/>
          </a:xfrm>
          <a:prstGeom prst="rect">
            <a:avLst/>
          </a:prstGeom>
          <a:noFill/>
          <a:ln>
            <a:noFill/>
          </a:ln>
          <a:effectLst>
            <a:outerShdw dir="16200000" algn="tl">
              <a:srgbClr val="000000">
                <a:alpha val="46000"/>
              </a:srgbClr>
            </a:outerShdw>
          </a:effectLst>
        </p:spPr>
        <p:txBody>
          <a:bodyPr vert="horz" wrap="square" lIns="91440" tIns="45720" rIns="91440" bIns="45720" anchor="ctr">
            <a:noAutofit/>
          </a:bodyPr>
          <a:lstStyle/>
          <a:p>
            <a:pPr lvl="0"/>
            <a:r>
              <a:rPr lang="fr-FR"/>
              <a:t>Modifiez le style du titre</a:t>
            </a:r>
          </a:p>
        </p:txBody>
      </p:sp>
      <p:sp>
        <p:nvSpPr>
          <p:cNvPr id="3" name="Content Placeholder 2">
            <a:extLst>
              <a:ext uri="{FF2B5EF4-FFF2-40B4-BE49-F238E27FC236}">
                <a16:creationId xmlns:a16="http://schemas.microsoft.com/office/drawing/2014/main" id="{884CAE08-88DD-F267-1F0B-B1641E00C9F2}"/>
              </a:ext>
            </a:extLst>
          </p:cNvPr>
          <p:cNvSpPr txBox="1">
            <a:spLocks noGrp="1"/>
          </p:cNvSpPr>
          <p:nvPr>
            <p:ph type="body" idx="1"/>
          </p:nvPr>
        </p:nvSpPr>
        <p:spPr>
          <a:xfrm>
            <a:off x="913679" y="1732319"/>
            <a:ext cx="10353240" cy="4058280"/>
          </a:xfrm>
          <a:prstGeom prst="rect">
            <a:avLst/>
          </a:prstGeom>
          <a:noFill/>
          <a:ln>
            <a:noFill/>
          </a:ln>
          <a:effectLst>
            <a:outerShdw dir="16200000" algn="tl">
              <a:srgbClr val="000000">
                <a:alpha val="46000"/>
              </a:srgbClr>
            </a:outerShdw>
          </a:effectLst>
        </p:spPr>
        <p:txBody>
          <a:bodyPr vert="horz" wrap="square" lIns="91440" tIns="45720" rIns="91440" bIns="45720" anchor="t">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a:extLst>
              <a:ext uri="{FF2B5EF4-FFF2-40B4-BE49-F238E27FC236}">
                <a16:creationId xmlns:a16="http://schemas.microsoft.com/office/drawing/2014/main" id="{9BFC203B-5EB2-7B5F-857B-BB730FB3D1D1}"/>
              </a:ext>
            </a:extLst>
          </p:cNvPr>
          <p:cNvSpPr txBox="1">
            <a:spLocks noGrp="1"/>
          </p:cNvSpPr>
          <p:nvPr>
            <p:ph type="dt" sz="half" idx="2"/>
          </p:nvPr>
        </p:nvSpPr>
        <p:spPr>
          <a:xfrm>
            <a:off x="7678800" y="5883120"/>
            <a:ext cx="2742840" cy="364679"/>
          </a:xfrm>
          <a:prstGeom prst="rect">
            <a:avLst/>
          </a:prstGeom>
          <a:noFill/>
          <a:ln>
            <a:noFill/>
          </a:ln>
        </p:spPr>
        <p:txBody>
          <a:bodyPr vert="horz" wrap="square" lIns="91440" tIns="45720" rIns="91440" bIns="45720" anchor="ctr" anchorCtr="0">
            <a:noAutofit/>
          </a:bodyPr>
          <a:lstStyle>
            <a:lvl1pPr marL="0" marR="0" lvl="0" indent="0" algn="r" rtl="0" hangingPunct="1">
              <a:lnSpc>
                <a:spcPct val="100000"/>
              </a:lnSpc>
              <a:spcBef>
                <a:spcPts val="0"/>
              </a:spcBef>
              <a:spcAft>
                <a:spcPts val="0"/>
              </a:spcAft>
              <a:buNone/>
              <a:tabLst/>
              <a:defRPr lang="fr-FR" sz="1000" b="0" i="0" u="none" strike="noStrike" kern="1200" cap="none" spc="0" baseline="0">
                <a:solidFill>
                  <a:srgbClr val="F2F2F2"/>
                </a:solidFill>
                <a:latin typeface="Calisto MT"/>
                <a:ea typeface="Segoe UI" pitchFamily="2"/>
                <a:cs typeface="Tahoma" pitchFamily="2"/>
              </a:defRPr>
            </a:lvl1pPr>
          </a:lstStyle>
          <a:p>
            <a:pPr lvl="0"/>
            <a:fld id="{EB268B3E-2B9D-4D4E-BF5D-08CF9661B1A3}" type="datetime1">
              <a:rPr lang="fr-FR"/>
              <a:pPr lvl="0"/>
              <a:t>2024/1/25</a:t>
            </a:fld>
            <a:endParaRPr lang="fr-FR"/>
          </a:p>
        </p:txBody>
      </p:sp>
      <p:sp>
        <p:nvSpPr>
          <p:cNvPr id="5" name="Footer Placeholder 4">
            <a:extLst>
              <a:ext uri="{FF2B5EF4-FFF2-40B4-BE49-F238E27FC236}">
                <a16:creationId xmlns:a16="http://schemas.microsoft.com/office/drawing/2014/main" id="{2C85348B-1BA8-E7B5-E9B1-1ED2C0C5E52B}"/>
              </a:ext>
            </a:extLst>
          </p:cNvPr>
          <p:cNvSpPr txBox="1">
            <a:spLocks noGrp="1"/>
          </p:cNvSpPr>
          <p:nvPr>
            <p:ph type="ftr" sz="quarter" idx="3"/>
          </p:nvPr>
        </p:nvSpPr>
        <p:spPr>
          <a:xfrm>
            <a:off x="913679" y="5883120"/>
            <a:ext cx="6672600" cy="364679"/>
          </a:xfrm>
          <a:prstGeom prst="rect">
            <a:avLst/>
          </a:prstGeom>
          <a:noFill/>
          <a:ln>
            <a:noFill/>
          </a:ln>
        </p:spPr>
        <p:txBody>
          <a:bodyPr vert="horz" wrap="square" lIns="91440" tIns="45720" rIns="91440" bIns="45720" anchor="ctr" anchorCtr="0">
            <a:noAutofit/>
          </a:bodyPr>
          <a:lstStyle>
            <a:lvl1pPr lvl="0" rtl="0" hangingPunct="0">
              <a:buNone/>
              <a:tabLst/>
              <a:defRPr lang="fr-FR" sz="2400" kern="1200">
                <a:latin typeface="Liberation Serif" pitchFamily="18"/>
                <a:ea typeface="Segoe UI" pitchFamily="2"/>
                <a:cs typeface="Tahoma" pitchFamily="2"/>
              </a:defRPr>
            </a:lvl1pPr>
          </a:lstStyle>
          <a:p>
            <a:pPr lvl="0"/>
            <a:endParaRPr lang="fr-FR"/>
          </a:p>
        </p:txBody>
      </p:sp>
      <p:sp>
        <p:nvSpPr>
          <p:cNvPr id="6" name="Slide Number Placeholder 5">
            <a:extLst>
              <a:ext uri="{FF2B5EF4-FFF2-40B4-BE49-F238E27FC236}">
                <a16:creationId xmlns:a16="http://schemas.microsoft.com/office/drawing/2014/main" id="{017EF599-5649-AB34-9E6F-41149F428382}"/>
              </a:ext>
            </a:extLst>
          </p:cNvPr>
          <p:cNvSpPr txBox="1">
            <a:spLocks noGrp="1"/>
          </p:cNvSpPr>
          <p:nvPr>
            <p:ph type="sldNum" sz="quarter" idx="4"/>
          </p:nvPr>
        </p:nvSpPr>
        <p:spPr>
          <a:xfrm>
            <a:off x="10514160" y="5883120"/>
            <a:ext cx="753119" cy="364679"/>
          </a:xfrm>
          <a:prstGeom prst="rect">
            <a:avLst/>
          </a:prstGeom>
          <a:noFill/>
          <a:ln>
            <a:noFill/>
          </a:ln>
        </p:spPr>
        <p:txBody>
          <a:bodyPr vert="horz" wrap="square" lIns="91440" tIns="45720" rIns="91440" bIns="45720" anchor="ctr" anchorCtr="0">
            <a:noAutofit/>
          </a:bodyPr>
          <a:lstStyle>
            <a:lvl1pPr marL="0" marR="0" lvl="0" indent="0" algn="r" rtl="0" hangingPunct="1">
              <a:lnSpc>
                <a:spcPct val="100000"/>
              </a:lnSpc>
              <a:spcBef>
                <a:spcPts val="0"/>
              </a:spcBef>
              <a:spcAft>
                <a:spcPts val="0"/>
              </a:spcAft>
              <a:buNone/>
              <a:tabLst/>
              <a:defRPr lang="fr-FR" sz="1000" b="0" i="0" u="none" strike="noStrike" kern="1200" cap="none" spc="0" baseline="0">
                <a:solidFill>
                  <a:srgbClr val="F2F2F2"/>
                </a:solidFill>
                <a:latin typeface="Calisto MT"/>
                <a:ea typeface="Segoe UI" pitchFamily="2"/>
                <a:cs typeface="Tahoma" pitchFamily="2"/>
              </a:defRPr>
            </a:lvl1pPr>
          </a:lstStyle>
          <a:p>
            <a:pPr lvl="0"/>
            <a:fld id="{DC46F175-D797-4417-BF41-5450EC34617E}" type="slidenum">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lvl="0" algn="ctr" rtl="0" hangingPunct="1">
        <a:lnSpc>
          <a:spcPct val="100000"/>
        </a:lnSpc>
        <a:spcBef>
          <a:spcPts val="0"/>
        </a:spcBef>
        <a:spcAft>
          <a:spcPts val="0"/>
        </a:spcAft>
        <a:buNone/>
        <a:tabLst/>
        <a:defRPr lang="fr-FR" sz="4000" b="0" i="0" u="none" strike="noStrike" kern="1200" cap="none" spc="0" baseline="0">
          <a:ln>
            <a:noFill/>
          </a:ln>
          <a:solidFill>
            <a:srgbClr val="E3E3E3"/>
          </a:solidFill>
          <a:highlight>
            <a:scrgbClr r="0" g="0" b="0">
              <a:alpha val="0"/>
            </a:scrgbClr>
          </a:highlight>
          <a:latin typeface="Calisto MT"/>
          <a:ea typeface="Microsoft YaHei" pitchFamily="2"/>
          <a:cs typeface="Trebuchet MS"/>
        </a:defRPr>
      </a:lvl1pPr>
    </p:titleStyle>
    <p:bodyStyle>
      <a:lvl1pPr marL="0" marR="0" lvl="0" indent="0" algn="l" rtl="0" hangingPunct="1">
        <a:lnSpc>
          <a:spcPct val="100000"/>
        </a:lnSpc>
        <a:spcBef>
          <a:spcPts val="400"/>
        </a:spcBef>
        <a:spcAft>
          <a:spcPts val="601"/>
        </a:spcAft>
        <a:buSzPct val="45000"/>
        <a:buFont typeface="StarSymbol"/>
        <a:buChar char="●"/>
        <a:tabLst/>
        <a:defRPr lang="fr-FR" sz="2000" b="0" i="0" u="none" strike="noStrike" kern="1200" cap="none" spc="0" baseline="0">
          <a:ln>
            <a:noFill/>
          </a:ln>
          <a:solidFill>
            <a:srgbClr val="E3E3E3"/>
          </a:solidFill>
          <a:highlight>
            <a:scrgbClr r="0" g="0" b="0">
              <a:alpha val="0"/>
            </a:scrgbClr>
          </a:highlight>
          <a:latin typeface="Calisto MT"/>
          <a:ea typeface="Microsoft YaHei" pitchFamily="2"/>
          <a:cs typeface="Lucida Sans" pitchFamily="2"/>
        </a:defRPr>
      </a:lvl1pPr>
      <a:lvl2pPr marL="0" marR="0" lvl="1" indent="0" algn="l" rtl="0" hangingPunct="1">
        <a:lnSpc>
          <a:spcPct val="100000"/>
        </a:lnSpc>
        <a:spcBef>
          <a:spcPts val="360"/>
        </a:spcBef>
        <a:spcAft>
          <a:spcPts val="601"/>
        </a:spcAft>
        <a:buSzPct val="75000"/>
        <a:buFont typeface="StarSymbol"/>
        <a:buChar char="–"/>
        <a:tabLst/>
        <a:defRPr lang="fr-FR" sz="1800" b="0" i="0" u="none" strike="noStrike" kern="1200" cap="none" spc="0" baseline="0">
          <a:ln>
            <a:noFill/>
          </a:ln>
          <a:solidFill>
            <a:srgbClr val="E3E3E3"/>
          </a:solidFill>
          <a:highlight>
            <a:scrgbClr r="0" g="0" b="0">
              <a:alpha val="0"/>
            </a:scrgbClr>
          </a:highlight>
          <a:latin typeface="Calisto MT"/>
          <a:ea typeface="Microsoft YaHei" pitchFamily="2"/>
          <a:cs typeface="Lucida Sans" pitchFamily="2"/>
        </a:defRPr>
      </a:lvl2pPr>
      <a:lvl3pPr marL="0" marR="0" lvl="2" indent="0" algn="l" rtl="0" hangingPunct="1">
        <a:lnSpc>
          <a:spcPct val="100000"/>
        </a:lnSpc>
        <a:spcBef>
          <a:spcPts val="320"/>
        </a:spcBef>
        <a:spcAft>
          <a:spcPts val="601"/>
        </a:spcAft>
        <a:buSzPct val="45000"/>
        <a:buFont typeface="StarSymbol"/>
        <a:buChar char="●"/>
        <a:tabLst/>
        <a:defRPr lang="fr-FR" sz="1600" b="0" i="0" u="none" strike="noStrike" kern="1200" cap="none" spc="0" baseline="0">
          <a:ln>
            <a:noFill/>
          </a:ln>
          <a:solidFill>
            <a:srgbClr val="E3E3E3"/>
          </a:solidFill>
          <a:highlight>
            <a:scrgbClr r="0" g="0" b="0">
              <a:alpha val="0"/>
            </a:scrgbClr>
          </a:highlight>
          <a:latin typeface="Calisto MT"/>
          <a:ea typeface="Microsoft YaHei" pitchFamily="2"/>
          <a:cs typeface="Lucida Sans" pitchFamily="2"/>
        </a:defRPr>
      </a:lvl3pPr>
      <a:lvl4pPr marL="0" marR="0" lvl="3" indent="0" algn="l" rtl="0" hangingPunct="1">
        <a:lnSpc>
          <a:spcPct val="100000"/>
        </a:lnSpc>
        <a:spcBef>
          <a:spcPts val="281"/>
        </a:spcBef>
        <a:spcAft>
          <a:spcPts val="601"/>
        </a:spcAft>
        <a:buSzPct val="75000"/>
        <a:buFont typeface="StarSymbol"/>
        <a:buChar char="–"/>
        <a:tabLst/>
        <a:defRPr lang="fr-FR" sz="1400" b="0" i="0" u="none" strike="noStrike" kern="1200" cap="none" spc="0" baseline="0">
          <a:ln>
            <a:noFill/>
          </a:ln>
          <a:solidFill>
            <a:srgbClr val="E3E3E3"/>
          </a:solidFill>
          <a:highlight>
            <a:scrgbClr r="0" g="0" b="0">
              <a:alpha val="0"/>
            </a:scrgbClr>
          </a:highlight>
          <a:latin typeface="Calisto MT"/>
          <a:ea typeface="Microsoft YaHei" pitchFamily="2"/>
          <a:cs typeface="Lucida Sans" pitchFamily="2"/>
        </a:defRPr>
      </a:lvl4pPr>
      <a:lvl5pPr marL="0" marR="0" lvl="4" indent="0" algn="l" rtl="0" hangingPunct="1">
        <a:lnSpc>
          <a:spcPct val="100000"/>
        </a:lnSpc>
        <a:spcBef>
          <a:spcPts val="281"/>
        </a:spcBef>
        <a:spcAft>
          <a:spcPts val="601"/>
        </a:spcAft>
        <a:buSzPct val="45000"/>
        <a:buFont typeface="StarSymbol"/>
        <a:buChar char="●"/>
        <a:tabLst/>
        <a:defRPr lang="fr-FR" sz="1400" b="0" i="0" u="none" strike="noStrike" kern="1200" cap="none" spc="0" baseline="0">
          <a:ln>
            <a:noFill/>
          </a:ln>
          <a:solidFill>
            <a:srgbClr val="E3E3E3"/>
          </a:solidFill>
          <a:highlight>
            <a:scrgbClr r="0" g="0" b="0">
              <a:alpha val="0"/>
            </a:scrgbClr>
          </a:highlight>
          <a:latin typeface="Calisto MT"/>
          <a:ea typeface="Microsoft YaHei" pitchFamily="2"/>
          <a:cs typeface="Lucida Sans"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0A90E3-CC04-EFCA-05A4-17CBC28550CA}"/>
              </a:ext>
            </a:extLst>
          </p:cNvPr>
          <p:cNvSpPr txBox="1">
            <a:spLocks noGrp="1"/>
          </p:cNvSpPr>
          <p:nvPr>
            <p:ph type="title" idx="4294967295"/>
          </p:nvPr>
        </p:nvSpPr>
        <p:spPr/>
        <p:txBody>
          <a:bodyPr>
            <a:noAutofit/>
          </a:bodyPr>
          <a:lstStyle/>
          <a:p>
            <a:pPr lvl="0"/>
            <a:r>
              <a:rPr lang="fr-FR"/>
              <a:t>Rapport &amp; présentation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5D32C34-0F63-75BC-C01D-7DE301598382}"/>
              </a:ext>
            </a:extLst>
          </p:cNvPr>
          <p:cNvSpPr txBox="1"/>
          <p:nvPr/>
        </p:nvSpPr>
        <p:spPr>
          <a:xfrm>
            <a:off x="282102" y="223736"/>
            <a:ext cx="11284085" cy="2308324"/>
          </a:xfrm>
          <a:prstGeom prst="rect">
            <a:avLst/>
          </a:prstGeom>
          <a:noFill/>
        </p:spPr>
        <p:txBody>
          <a:bodyPr wrap="square" rtlCol="0">
            <a:spAutoFit/>
          </a:bodyPr>
          <a:lstStyle/>
          <a:p>
            <a:r>
              <a:rPr lang="fr-FR" dirty="0">
                <a:solidFill>
                  <a:schemeClr val="bg1"/>
                </a:solidFill>
              </a:rPr>
              <a:t>Cahier des charges du projet d’informatique : </a:t>
            </a:r>
          </a:p>
          <a:p>
            <a:r>
              <a:rPr lang="fr-FR" dirty="0">
                <a:solidFill>
                  <a:schemeClr val="bg1"/>
                </a:solidFill>
                <a:sym typeface="Wingdings" panose="05000000000000000000" pitchFamily="2" charset="2"/>
              </a:rPr>
              <a:t>	</a:t>
            </a:r>
            <a:r>
              <a:rPr lang="fr-FR" dirty="0">
                <a:solidFill>
                  <a:schemeClr val="bg1"/>
                </a:solidFill>
              </a:rPr>
              <a:t> créer un jeu avec du graphisme en utilisant </a:t>
            </a:r>
            <a:r>
              <a:rPr lang="fr-FR" dirty="0" err="1">
                <a:solidFill>
                  <a:schemeClr val="bg1"/>
                </a:solidFill>
              </a:rPr>
              <a:t>essentiellent</a:t>
            </a:r>
            <a:r>
              <a:rPr lang="fr-FR" dirty="0">
                <a:solidFill>
                  <a:schemeClr val="bg1"/>
                </a:solidFill>
              </a:rPr>
              <a:t> la </a:t>
            </a:r>
            <a:r>
              <a:rPr lang="fr-FR" dirty="0" err="1">
                <a:solidFill>
                  <a:schemeClr val="bg1"/>
                </a:solidFill>
              </a:rPr>
              <a:t>biblitèque</a:t>
            </a:r>
            <a:r>
              <a:rPr lang="fr-FR" dirty="0">
                <a:solidFill>
                  <a:schemeClr val="bg1"/>
                </a:solidFill>
              </a:rPr>
              <a:t> SDL en langage C.</a:t>
            </a:r>
          </a:p>
          <a:p>
            <a:endParaRPr lang="fr-FR" dirty="0">
              <a:solidFill>
                <a:schemeClr val="bg1"/>
              </a:solidFill>
            </a:endParaRPr>
          </a:p>
          <a:p>
            <a:r>
              <a:rPr lang="fr-FR" dirty="0">
                <a:solidFill>
                  <a:schemeClr val="bg1"/>
                </a:solidFill>
              </a:rPr>
              <a:t>Objectifs :</a:t>
            </a:r>
          </a:p>
          <a:p>
            <a:pPr marL="285750" indent="-285750">
              <a:buFont typeface="Arial" panose="020B0604020202020204" pitchFamily="34" charset="0"/>
              <a:buChar char="•"/>
            </a:pPr>
            <a:r>
              <a:rPr lang="fr-FR" dirty="0">
                <a:solidFill>
                  <a:schemeClr val="bg1"/>
                </a:solidFill>
              </a:rPr>
              <a:t>Savoir comment </a:t>
            </a:r>
            <a:r>
              <a:rPr lang="fr-FR" dirty="0" err="1">
                <a:solidFill>
                  <a:schemeClr val="bg1"/>
                </a:solidFill>
              </a:rPr>
              <a:t>telecharger</a:t>
            </a:r>
            <a:r>
              <a:rPr lang="fr-FR" dirty="0">
                <a:solidFill>
                  <a:schemeClr val="bg1"/>
                </a:solidFill>
              </a:rPr>
              <a:t> et manipuler des bibliothèque externe au langage</a:t>
            </a:r>
          </a:p>
          <a:p>
            <a:pPr marL="285750" indent="-285750">
              <a:buFont typeface="Arial" panose="020B0604020202020204" pitchFamily="34" charset="0"/>
              <a:buChar char="•"/>
            </a:pPr>
            <a:r>
              <a:rPr lang="fr-FR" dirty="0">
                <a:solidFill>
                  <a:schemeClr val="bg1"/>
                </a:solidFill>
              </a:rPr>
              <a:t>Apprendre des outils nécessaire pour un projet informatique (git, </a:t>
            </a:r>
            <a:r>
              <a:rPr lang="fr-FR" dirty="0" err="1">
                <a:solidFill>
                  <a:schemeClr val="bg1"/>
                </a:solidFill>
              </a:rPr>
              <a:t>make</a:t>
            </a:r>
            <a:r>
              <a:rPr lang="fr-FR" dirty="0">
                <a:solidFill>
                  <a:schemeClr val="bg1"/>
                </a:solidFill>
              </a:rPr>
              <a:t>,… )</a:t>
            </a:r>
          </a:p>
          <a:p>
            <a:pPr marL="285750" indent="-285750">
              <a:buFont typeface="Arial" panose="020B0604020202020204" pitchFamily="34" charset="0"/>
              <a:buChar char="•"/>
            </a:pPr>
            <a:r>
              <a:rPr lang="fr-FR" dirty="0">
                <a:solidFill>
                  <a:schemeClr val="bg1"/>
                </a:solidFill>
              </a:rPr>
              <a:t>Créer un jeu </a:t>
            </a:r>
            <a:r>
              <a:rPr lang="fr-FR" dirty="0" err="1">
                <a:solidFill>
                  <a:schemeClr val="bg1"/>
                </a:solidFill>
              </a:rPr>
              <a:t>fps</a:t>
            </a:r>
            <a:r>
              <a:rPr lang="fr-FR" dirty="0">
                <a:solidFill>
                  <a:schemeClr val="bg1"/>
                </a:solidFill>
              </a:rPr>
              <a:t> en 3D en utilisant la technique de </a:t>
            </a:r>
            <a:r>
              <a:rPr lang="fr-FR" dirty="0" err="1">
                <a:solidFill>
                  <a:schemeClr val="bg1"/>
                </a:solidFill>
              </a:rPr>
              <a:t>Raycasting</a:t>
            </a:r>
            <a:endParaRPr lang="fr-FR" dirty="0">
              <a:solidFill>
                <a:schemeClr val="bg1"/>
              </a:solidFill>
            </a:endParaRPr>
          </a:p>
          <a:p>
            <a:endParaRPr lang="fr-FR"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026293B-1F1A-A03D-DB07-E450792E5091}"/>
              </a:ext>
            </a:extLst>
          </p:cNvPr>
          <p:cNvSpPr txBox="1"/>
          <p:nvPr/>
        </p:nvSpPr>
        <p:spPr>
          <a:xfrm>
            <a:off x="535021" y="505838"/>
            <a:ext cx="10778247" cy="3416320"/>
          </a:xfrm>
          <a:prstGeom prst="rect">
            <a:avLst/>
          </a:prstGeom>
          <a:noFill/>
        </p:spPr>
        <p:txBody>
          <a:bodyPr wrap="square" rtlCol="0">
            <a:spAutoFit/>
          </a:bodyPr>
          <a:lstStyle/>
          <a:p>
            <a:r>
              <a:rPr lang="fr-FR" dirty="0">
                <a:solidFill>
                  <a:schemeClr val="bg1"/>
                </a:solidFill>
              </a:rPr>
              <a:t>Sommaire </a:t>
            </a:r>
          </a:p>
          <a:p>
            <a:endParaRPr lang="fr-FR" dirty="0">
              <a:solidFill>
                <a:schemeClr val="bg1"/>
              </a:solidFill>
            </a:endParaRPr>
          </a:p>
          <a:p>
            <a:pPr marL="342900" indent="-342900">
              <a:buFont typeface="+mj-lt"/>
              <a:buAutoNum type="arabicPeriod"/>
            </a:pPr>
            <a:r>
              <a:rPr lang="fr-FR" dirty="0">
                <a:solidFill>
                  <a:schemeClr val="bg1"/>
                </a:solidFill>
              </a:rPr>
              <a:t>Recherche et apprentissage de tous les outils nécessaire a la </a:t>
            </a:r>
            <a:r>
              <a:rPr lang="fr-FR" dirty="0" err="1">
                <a:solidFill>
                  <a:schemeClr val="bg1"/>
                </a:solidFill>
              </a:rPr>
              <a:t>realisation</a:t>
            </a:r>
            <a:r>
              <a:rPr lang="fr-FR" dirty="0">
                <a:solidFill>
                  <a:schemeClr val="bg1"/>
                </a:solidFill>
              </a:rPr>
              <a:t> du projet</a:t>
            </a:r>
          </a:p>
          <a:p>
            <a:pPr marL="342900" indent="-342900">
              <a:buFont typeface="+mj-lt"/>
              <a:buAutoNum type="arabicPeriod"/>
            </a:pPr>
            <a:r>
              <a:rPr lang="fr-FR" dirty="0">
                <a:solidFill>
                  <a:schemeClr val="bg1"/>
                </a:solidFill>
              </a:rPr>
              <a:t>Initialisation a la SDL</a:t>
            </a:r>
          </a:p>
          <a:p>
            <a:pPr marL="342900" indent="-342900">
              <a:buFont typeface="+mj-lt"/>
              <a:buAutoNum type="arabicPeriod"/>
            </a:pPr>
            <a:r>
              <a:rPr lang="fr-FR" dirty="0">
                <a:solidFill>
                  <a:schemeClr val="bg1"/>
                </a:solidFill>
              </a:rPr>
              <a:t>Branche des fonctions </a:t>
            </a:r>
            <a:r>
              <a:rPr lang="fr-FR" dirty="0" err="1">
                <a:solidFill>
                  <a:schemeClr val="bg1"/>
                </a:solidFill>
              </a:rPr>
              <a:t>gerant</a:t>
            </a:r>
            <a:r>
              <a:rPr lang="fr-FR" dirty="0">
                <a:solidFill>
                  <a:schemeClr val="bg1"/>
                </a:solidFill>
              </a:rPr>
              <a:t> l’interaction avec le joueur via le menu</a:t>
            </a:r>
          </a:p>
          <a:p>
            <a:pPr marL="342900" indent="-342900">
              <a:buFont typeface="+mj-lt"/>
              <a:buAutoNum type="arabicPeriod"/>
            </a:pPr>
            <a:r>
              <a:rPr lang="fr-FR" dirty="0">
                <a:solidFill>
                  <a:schemeClr val="bg1"/>
                </a:solidFill>
              </a:rPr>
              <a:t>Branche des fonctions </a:t>
            </a:r>
            <a:r>
              <a:rPr lang="fr-FR" dirty="0" err="1">
                <a:solidFill>
                  <a:schemeClr val="bg1"/>
                </a:solidFill>
              </a:rPr>
              <a:t>gerant</a:t>
            </a:r>
            <a:r>
              <a:rPr lang="fr-FR" dirty="0">
                <a:solidFill>
                  <a:schemeClr val="bg1"/>
                </a:solidFill>
              </a:rPr>
              <a:t> la vision et l’affichage 3D</a:t>
            </a:r>
          </a:p>
          <a:p>
            <a:pPr marL="342900" indent="-342900">
              <a:buFont typeface="+mj-lt"/>
              <a:buAutoNum type="arabicPeriod"/>
            </a:pPr>
            <a:r>
              <a:rPr lang="fr-FR" dirty="0">
                <a:solidFill>
                  <a:schemeClr val="bg1"/>
                </a:solidFill>
              </a:rPr>
              <a:t>Branche des fonctions </a:t>
            </a:r>
            <a:r>
              <a:rPr lang="fr-FR" dirty="0" err="1">
                <a:solidFill>
                  <a:schemeClr val="bg1"/>
                </a:solidFill>
              </a:rPr>
              <a:t>gerant</a:t>
            </a:r>
            <a:r>
              <a:rPr lang="fr-FR" dirty="0">
                <a:solidFill>
                  <a:schemeClr val="bg1"/>
                </a:solidFill>
              </a:rPr>
              <a:t> la musique et tout ce qui </a:t>
            </a:r>
            <a:r>
              <a:rPr lang="fr-FR" dirty="0" err="1">
                <a:solidFill>
                  <a:schemeClr val="bg1"/>
                </a:solidFill>
              </a:rPr>
              <a:t>arriere</a:t>
            </a:r>
            <a:r>
              <a:rPr lang="fr-FR" dirty="0">
                <a:solidFill>
                  <a:schemeClr val="bg1"/>
                </a:solidFill>
              </a:rPr>
              <a:t> – plan</a:t>
            </a:r>
          </a:p>
          <a:p>
            <a:pPr marL="342900" indent="-342900">
              <a:buFont typeface="+mj-lt"/>
              <a:buAutoNum type="arabicPeriod"/>
            </a:pPr>
            <a:r>
              <a:rPr lang="fr-FR" dirty="0">
                <a:solidFill>
                  <a:schemeClr val="bg1"/>
                </a:solidFill>
              </a:rPr>
              <a:t>Branche des PNJ et de toutes les interactions dans le jeu</a:t>
            </a:r>
          </a:p>
          <a:p>
            <a:pPr marL="342900" indent="-342900">
              <a:buFont typeface="+mj-lt"/>
              <a:buAutoNum type="arabicPeriod"/>
            </a:pPr>
            <a:r>
              <a:rPr lang="fr-FR" dirty="0">
                <a:solidFill>
                  <a:schemeClr val="bg1"/>
                </a:solidFill>
              </a:rPr>
              <a:t>Chargement des ressources graphiques pour les fonctionnalités du programme </a:t>
            </a:r>
          </a:p>
          <a:p>
            <a:pPr marL="342900" indent="-342900">
              <a:buFont typeface="+mj-lt"/>
              <a:buAutoNum type="arabicPeriod"/>
            </a:pPr>
            <a:r>
              <a:rPr lang="fr-FR" dirty="0">
                <a:solidFill>
                  <a:schemeClr val="bg1"/>
                </a:solidFill>
              </a:rPr>
              <a:t>Assemblage et fusion des différentes branches</a:t>
            </a:r>
          </a:p>
          <a:p>
            <a:pPr marL="342900" indent="-342900">
              <a:buFont typeface="+mj-lt"/>
              <a:buAutoNum type="arabicPeriod"/>
            </a:pPr>
            <a:r>
              <a:rPr lang="fr-FR" dirty="0">
                <a:solidFill>
                  <a:schemeClr val="bg1"/>
                </a:solidFill>
              </a:rPr>
              <a:t>Test du logiciel et </a:t>
            </a:r>
            <a:r>
              <a:rPr lang="fr-FR" dirty="0" err="1">
                <a:solidFill>
                  <a:schemeClr val="bg1"/>
                </a:solidFill>
              </a:rPr>
              <a:t>debogage</a:t>
            </a:r>
            <a:r>
              <a:rPr lang="fr-FR" dirty="0">
                <a:solidFill>
                  <a:schemeClr val="bg1"/>
                </a:solidFill>
              </a:rPr>
              <a:t> des potentielles erreurs</a:t>
            </a:r>
          </a:p>
          <a:p>
            <a:pPr marL="342900" indent="-342900">
              <a:buFont typeface="+mj-lt"/>
              <a:buAutoNum type="arabicPeriod"/>
            </a:pPr>
            <a:r>
              <a:rPr lang="fr-FR" dirty="0">
                <a:solidFill>
                  <a:schemeClr val="bg1"/>
                </a:solidFill>
              </a:rPr>
              <a:t>soutenance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4EEC72EE-F1C1-AAE5-5A33-3ECD3D2DE0F8}"/>
              </a:ext>
            </a:extLst>
          </p:cNvPr>
          <p:cNvSpPr txBox="1">
            <a:spLocks noGrp="1"/>
          </p:cNvSpPr>
          <p:nvPr>
            <p:ph type="body" idx="4294967295"/>
          </p:nvPr>
        </p:nvSpPr>
        <p:spPr>
          <a:xfrm>
            <a:off x="327240" y="362880"/>
            <a:ext cx="11083320" cy="1645200"/>
          </a:xfrm>
        </p:spPr>
        <p:txBody>
          <a:bodyPr>
            <a:normAutofit/>
          </a:bodyPr>
          <a:lstStyle/>
          <a:p>
            <a:pPr lvl="0">
              <a:lnSpc>
                <a:spcPct val="107000"/>
              </a:lnSpc>
              <a:spcBef>
                <a:spcPts val="561"/>
              </a:spcBef>
              <a:spcAft>
                <a:spcPts val="799"/>
              </a:spcAft>
              <a:buNone/>
              <a:tabLst>
                <a:tab pos="0" algn="l"/>
              </a:tabLst>
            </a:pPr>
            <a:r>
              <a:rPr lang="fr-FR" sz="2800" b="1" u="sng">
                <a:latin typeface="Arial" pitchFamily="34"/>
                <a:cs typeface="Arial" pitchFamily="34"/>
              </a:rPr>
              <a:t>Présentation des Fonctions :</a:t>
            </a:r>
          </a:p>
          <a:p>
            <a:pPr lvl="0">
              <a:lnSpc>
                <a:spcPct val="107000"/>
              </a:lnSpc>
              <a:spcBef>
                <a:spcPts val="360"/>
              </a:spcBef>
              <a:spcAft>
                <a:spcPts val="799"/>
              </a:spcAft>
              <a:buClr>
                <a:srgbClr val="DADADA"/>
              </a:buClr>
              <a:buSzPct val="70000"/>
              <a:buFont typeface="Wingdings 2"/>
              <a:buChar char=""/>
              <a:tabLst>
                <a:tab pos="0" algn="l"/>
              </a:tabLst>
            </a:pPr>
            <a:r>
              <a:rPr lang="fr-FR" sz="1800">
                <a:latin typeface="Arial" pitchFamily="34"/>
                <a:cs typeface="Arial" pitchFamily="34"/>
              </a:rPr>
              <a:t>1. initSDL() : Cette fonction initialise la bibliothèque SDL ainsi que SDL_ttf. Elle crée une fenêtre, un « renderer » pour effectuer le dessin, et charge une police TTF. En cas d'échec, elle affiche des messages d'erreur et termine le programme.</a:t>
            </a:r>
          </a:p>
          <a:p>
            <a:pPr lvl="0">
              <a:lnSpc>
                <a:spcPct val="107000"/>
              </a:lnSpc>
              <a:spcBef>
                <a:spcPts val="360"/>
              </a:spcBef>
              <a:spcAft>
                <a:spcPts val="799"/>
              </a:spcAft>
              <a:buNone/>
              <a:tabLst>
                <a:tab pos="0" algn="l"/>
              </a:tabLst>
            </a:pPr>
            <a:endParaRPr lang="fr-FR" sz="1800">
              <a:latin typeface="Arial" pitchFamily="34"/>
              <a:cs typeface="Arial" pitchFamily="34"/>
            </a:endParaRPr>
          </a:p>
          <a:p>
            <a:pPr lvl="0">
              <a:buNone/>
              <a:tabLst>
                <a:tab pos="0" algn="l"/>
              </a:tabLst>
            </a:pPr>
            <a:endParaRPr lang="fr-FR">
              <a:latin typeface="Arial" pitchFamily="34"/>
              <a:cs typeface="Arial" pitchFamily="34"/>
            </a:endParaRPr>
          </a:p>
        </p:txBody>
      </p:sp>
      <p:pic>
        <p:nvPicPr>
          <p:cNvPr id="3" name="Image 6">
            <a:extLst>
              <a:ext uri="{FF2B5EF4-FFF2-40B4-BE49-F238E27FC236}">
                <a16:creationId xmlns:a16="http://schemas.microsoft.com/office/drawing/2014/main" id="{C4D4A5FF-D655-9E05-6788-29189B38B149}"/>
              </a:ext>
            </a:extLst>
          </p:cNvPr>
          <p:cNvPicPr>
            <a:picLocks noChangeAspect="1"/>
          </p:cNvPicPr>
          <p:nvPr/>
        </p:nvPicPr>
        <p:blipFill>
          <a:blip r:embed="rId3">
            <a:lum/>
            <a:alphaModFix/>
          </a:blip>
          <a:srcRect/>
          <a:stretch>
            <a:fillRect/>
          </a:stretch>
        </p:blipFill>
        <p:spPr>
          <a:xfrm>
            <a:off x="505079" y="2008440"/>
            <a:ext cx="7377479" cy="4737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4393F24F-444B-7DAA-97C7-525706B25A0C}"/>
              </a:ext>
            </a:extLst>
          </p:cNvPr>
          <p:cNvSpPr txBox="1">
            <a:spLocks noGrp="1"/>
          </p:cNvSpPr>
          <p:nvPr>
            <p:ph type="body" idx="4294967295"/>
          </p:nvPr>
        </p:nvSpPr>
        <p:spPr>
          <a:xfrm>
            <a:off x="417240" y="374040"/>
            <a:ext cx="10353240" cy="4058280"/>
          </a:xfrm>
        </p:spPr>
        <p:txBody>
          <a:bodyPr>
            <a:normAutofit/>
          </a:bodyPr>
          <a:lstStyle/>
          <a:p>
            <a:pPr lvl="0">
              <a:lnSpc>
                <a:spcPct val="107000"/>
              </a:lnSpc>
              <a:spcBef>
                <a:spcPts val="561"/>
              </a:spcBef>
              <a:spcAft>
                <a:spcPts val="799"/>
              </a:spcAft>
              <a:buClr>
                <a:srgbClr val="DADADA"/>
              </a:buClr>
              <a:buSzPct val="70000"/>
              <a:buFont typeface="Wingdings 2"/>
              <a:buChar char=""/>
            </a:pPr>
            <a:r>
              <a:rPr lang="fr-FR" sz="2800">
                <a:latin typeface="Arial" pitchFamily="34"/>
                <a:cs typeface="Arial" pitchFamily="34"/>
              </a:rPr>
              <a:t>2. initButton(Button *button, int x, int y, int w, int h, SDL_Color color, const char *text) : C’est une fonction pour initialiser un bouton avec ses propriétés telles que les coordonnées, dimensions, couleur, et texte. Elle prend en paramètre un pointeur vers la structure Button et les différentes propriétés du bouton.</a:t>
            </a:r>
            <a:r>
              <a:rPr lang="fr-FR" sz="2800">
                <a:solidFill>
                  <a:srgbClr val="D1D5DB"/>
                </a:solidFill>
                <a:latin typeface="Arial" pitchFamily="34"/>
                <a:cs typeface="Arial" pitchFamily="34"/>
              </a:rPr>
              <a:t> Cette fonction peut être modifiée pour créer d'autres menus en ajustant les propriétés des boutons.</a:t>
            </a:r>
          </a:p>
          <a:p>
            <a:pPr lvl="0">
              <a:spcBef>
                <a:spcPts val="561"/>
              </a:spcBef>
              <a:buNone/>
            </a:pPr>
            <a:endParaRPr lang="fr-FR" sz="2800">
              <a:latin typeface="Arial" pitchFamily="34"/>
              <a:cs typeface="Arial" pitchFamily="34"/>
            </a:endParaRPr>
          </a:p>
        </p:txBody>
      </p:sp>
      <p:pic>
        <p:nvPicPr>
          <p:cNvPr id="3" name="Image 4">
            <a:extLst>
              <a:ext uri="{FF2B5EF4-FFF2-40B4-BE49-F238E27FC236}">
                <a16:creationId xmlns:a16="http://schemas.microsoft.com/office/drawing/2014/main" id="{A89C918A-9493-90DF-73A0-CD9C436905F7}"/>
              </a:ext>
            </a:extLst>
          </p:cNvPr>
          <p:cNvPicPr>
            <a:picLocks noChangeAspect="1"/>
          </p:cNvPicPr>
          <p:nvPr/>
        </p:nvPicPr>
        <p:blipFill>
          <a:blip r:embed="rId3">
            <a:lum/>
            <a:alphaModFix/>
          </a:blip>
          <a:srcRect/>
          <a:stretch>
            <a:fillRect/>
          </a:stretch>
        </p:blipFill>
        <p:spPr>
          <a:xfrm>
            <a:off x="582480" y="3803400"/>
            <a:ext cx="11191680" cy="20656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D2C0023A-69CD-3F2E-0B8A-B5AC9BBED628}"/>
              </a:ext>
            </a:extLst>
          </p:cNvPr>
          <p:cNvSpPr txBox="1">
            <a:spLocks noGrp="1"/>
          </p:cNvSpPr>
          <p:nvPr>
            <p:ph type="body" idx="4294967295"/>
          </p:nvPr>
        </p:nvSpPr>
        <p:spPr>
          <a:xfrm>
            <a:off x="434880" y="330480"/>
            <a:ext cx="10983240" cy="1774440"/>
          </a:xfrm>
        </p:spPr>
        <p:txBody>
          <a:bodyPr>
            <a:normAutofit/>
          </a:bodyPr>
          <a:lstStyle/>
          <a:p>
            <a:pPr lvl="0">
              <a:lnSpc>
                <a:spcPct val="107000"/>
              </a:lnSpc>
              <a:spcBef>
                <a:spcPts val="479"/>
              </a:spcBef>
              <a:spcAft>
                <a:spcPts val="799"/>
              </a:spcAft>
              <a:buClr>
                <a:srgbClr val="DADADA"/>
              </a:buClr>
              <a:buSzPct val="70000"/>
              <a:buFont typeface="Wingdings 2"/>
              <a:buChar char=""/>
            </a:pPr>
            <a:r>
              <a:rPr lang="fr-FR" sz="2400">
                <a:latin typeface="Arial" pitchFamily="34"/>
                <a:cs typeface="Arial" pitchFamily="34"/>
              </a:rPr>
              <a:t>3. renderButton(const Button *button) : Cette fonction « affiche » un bouton sur l'écran. Elle remplit un rectangle avec la couleur du bouton, puis ajoute le texte au centre du bouton. Le texte est rendu en utilisant la police chargée. </a:t>
            </a:r>
            <a:r>
              <a:rPr lang="fr-FR" sz="2400">
                <a:solidFill>
                  <a:srgbClr val="D1D5DB"/>
                </a:solidFill>
                <a:latin typeface="Arial" pitchFamily="34"/>
                <a:cs typeface="Arial" pitchFamily="34"/>
              </a:rPr>
              <a:t>Le rendu sera mis à jour à chaque itération de la boucle.</a:t>
            </a:r>
          </a:p>
        </p:txBody>
      </p:sp>
      <p:pic>
        <p:nvPicPr>
          <p:cNvPr id="3" name="Image 4">
            <a:extLst>
              <a:ext uri="{FF2B5EF4-FFF2-40B4-BE49-F238E27FC236}">
                <a16:creationId xmlns:a16="http://schemas.microsoft.com/office/drawing/2014/main" id="{1BD03205-C9A9-42CD-8057-F1E402F66284}"/>
              </a:ext>
            </a:extLst>
          </p:cNvPr>
          <p:cNvPicPr>
            <a:picLocks noChangeAspect="1"/>
          </p:cNvPicPr>
          <p:nvPr/>
        </p:nvPicPr>
        <p:blipFill>
          <a:blip r:embed="rId3">
            <a:lum/>
            <a:alphaModFix/>
          </a:blip>
          <a:srcRect/>
          <a:stretch>
            <a:fillRect/>
          </a:stretch>
        </p:blipFill>
        <p:spPr>
          <a:xfrm>
            <a:off x="773640" y="2105280"/>
            <a:ext cx="10644120" cy="41731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B7F83BB-0396-F1B7-F9A3-3CA1BC32FABE}"/>
              </a:ext>
            </a:extLst>
          </p:cNvPr>
          <p:cNvSpPr>
            <a:spLocks noGrp="1"/>
          </p:cNvSpPr>
          <p:nvPr>
            <p:ph type="dt" sz="half" idx="10"/>
          </p:nvPr>
        </p:nvSpPr>
        <p:spPr/>
        <p:txBody>
          <a:bodyPr/>
          <a:lstStyle/>
          <a:p>
            <a:pPr lvl="0"/>
            <a:fld id="{E9DA8C29-4DA4-4F1A-8AEE-338B18FE7584}" type="datetime1">
              <a:rPr lang="fr-FR" smtClean="0"/>
              <a:pPr lvl="0"/>
              <a:t>25/01/2024</a:t>
            </a:fld>
            <a:endParaRPr lang="fr-FR"/>
          </a:p>
        </p:txBody>
      </p:sp>
      <p:sp>
        <p:nvSpPr>
          <p:cNvPr id="2" name="Titre 1">
            <a:extLst>
              <a:ext uri="{FF2B5EF4-FFF2-40B4-BE49-F238E27FC236}">
                <a16:creationId xmlns:a16="http://schemas.microsoft.com/office/drawing/2014/main" id="{D517A759-1896-E988-B222-57197DE167F2}"/>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0715AB44-22E0-A05D-C727-537FA178DE8E}"/>
              </a:ext>
            </a:extLst>
          </p:cNvPr>
          <p:cNvSpPr>
            <a:spLocks noGrp="1"/>
          </p:cNvSpPr>
          <p:nvPr>
            <p:ph type="subTitle" idx="1"/>
          </p:nvPr>
        </p:nvSpPr>
        <p:spPr/>
        <p:txBody>
          <a:bodyPr/>
          <a:lstStyle/>
          <a:p>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359867-BA93-BA66-2BC1-5819A4FC30CB}"/>
              </a:ext>
            </a:extLst>
          </p:cNvPr>
          <p:cNvSpPr txBox="1">
            <a:spLocks noGrp="1"/>
          </p:cNvSpPr>
          <p:nvPr>
            <p:ph type="title" idx="4294967295"/>
          </p:nvPr>
        </p:nvSpPr>
        <p:spPr>
          <a:xfrm>
            <a:off x="900000" y="609480"/>
            <a:ext cx="10353240" cy="970200"/>
          </a:xfrm>
        </p:spPr>
        <p:txBody>
          <a:bodyPr lIns="0" tIns="0" rIns="0" bIns="0"/>
          <a:lstStyle/>
          <a:p>
            <a:pPr lvl="0" algn="l"/>
            <a:r>
              <a:rPr lang="en-US" sz="1800">
                <a:solidFill>
                  <a:srgbClr val="FFFFFF"/>
                </a:solidFill>
              </a:rPr>
              <a:t>La Musique</a:t>
            </a:r>
          </a:p>
        </p:txBody>
      </p:sp>
      <p:sp>
        <p:nvSpPr>
          <p:cNvPr id="3" name="ZoneTexte 2">
            <a:extLst>
              <a:ext uri="{FF2B5EF4-FFF2-40B4-BE49-F238E27FC236}">
                <a16:creationId xmlns:a16="http://schemas.microsoft.com/office/drawing/2014/main" id="{B11A44D7-5F77-FA01-0246-04CA9B6A437E}"/>
              </a:ext>
            </a:extLst>
          </p:cNvPr>
          <p:cNvSpPr txBox="1"/>
          <p:nvPr/>
        </p:nvSpPr>
        <p:spPr>
          <a:xfrm>
            <a:off x="900000" y="1800000"/>
            <a:ext cx="3960000" cy="4441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Introduction :</a:t>
            </a:r>
          </a:p>
          <a:p>
            <a:pPr marL="0" marR="0" lvl="0" indent="0" rtl="0" hangingPunct="0">
              <a:lnSpc>
                <a:spcPct val="100000"/>
              </a:lnSpc>
              <a:spcBef>
                <a:spcPts val="0"/>
              </a:spcBef>
              <a:spcAft>
                <a:spcPts val="0"/>
              </a:spcAft>
              <a:buNone/>
              <a:tabLst/>
            </a:pPr>
            <a:endParaRPr lang="fr-FR" sz="1800" b="0" i="0" u="none" strike="noStrike" kern="1200" cap="none">
              <a:ln>
                <a:noFill/>
              </a:ln>
              <a:latin typeface="Liberation Sans" pitchFamily="18"/>
              <a:ea typeface="Microsoft YaHei" pitchFamily="2"/>
              <a:cs typeface="Lucida Sans" pitchFamily="2"/>
            </a:endParaRPr>
          </a:p>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Comme beacoup de jeu introduire de la musique et des effets sonores est un point important. En effet que serait Mario sans sons. C’est pourquoi il était indispensable de créer des fonctions capables de gérer des musiques et des effets sonores. Pour cela un premier problème c’est possé :</a:t>
            </a:r>
          </a:p>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installer la bibliothèque SDL_mixer.</a:t>
            </a:r>
          </a:p>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Pour cela même manière de faire qu’avec d’autre composant de la SDL. Il faut utiliser les commandes : apt-get install libsdl2-mixer-2.0-0</a:t>
            </a:r>
          </a:p>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apt-get install libsdl2-mixer-dev</a:t>
            </a:r>
          </a:p>
        </p:txBody>
      </p:sp>
      <p:pic>
        <p:nvPicPr>
          <p:cNvPr id="4" name="">
            <a:extLst>
              <a:ext uri="{FF2B5EF4-FFF2-40B4-BE49-F238E27FC236}">
                <a16:creationId xmlns:a16="http://schemas.microsoft.com/office/drawing/2014/main" id="{1654F540-D359-555A-46D4-BD26C9E0B0D6}"/>
              </a:ext>
            </a:extLst>
          </p:cNvPr>
          <p:cNvPicPr>
            <a:picLocks noChangeAspect="1"/>
          </p:cNvPicPr>
          <p:nvPr/>
        </p:nvPicPr>
        <p:blipFill>
          <a:blip r:embed="rId3">
            <a:lum/>
            <a:alphaModFix/>
          </a:blip>
          <a:srcRect/>
          <a:stretch>
            <a:fillRect/>
          </a:stretch>
        </p:blipFill>
        <p:spPr>
          <a:xfrm>
            <a:off x="6307200" y="710280"/>
            <a:ext cx="5752800" cy="54097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11A7FC3-99AD-830D-3EB2-46AC0E15F633}"/>
              </a:ext>
            </a:extLst>
          </p:cNvPr>
          <p:cNvSpPr txBox="1"/>
          <p:nvPr/>
        </p:nvSpPr>
        <p:spPr>
          <a:xfrm>
            <a:off x="900000" y="540000"/>
            <a:ext cx="3960000" cy="5701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Comment ça marche :</a:t>
            </a:r>
          </a:p>
          <a:p>
            <a:pPr marL="0" marR="0" lvl="0" indent="0" rtl="0" hangingPunct="0">
              <a:lnSpc>
                <a:spcPct val="100000"/>
              </a:lnSpc>
              <a:spcBef>
                <a:spcPts val="0"/>
              </a:spcBef>
              <a:spcAft>
                <a:spcPts val="0"/>
              </a:spcAft>
              <a:buNone/>
              <a:tabLst/>
            </a:pPr>
            <a:endParaRPr lang="fr-FR" sz="1800" b="0" i="0" u="none" strike="noStrike" kern="1200" cap="none">
              <a:ln>
                <a:noFill/>
              </a:ln>
              <a:latin typeface="Liberation Sans" pitchFamily="18"/>
              <a:ea typeface="Microsoft YaHei" pitchFamily="2"/>
              <a:cs typeface="Lucida Sans" pitchFamily="2"/>
            </a:endParaRPr>
          </a:p>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La musique et les sons sous SDL2 peuvent être réparties en deux catégories :</a:t>
            </a:r>
          </a:p>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 Les pointeurs Mix_Music*</a:t>
            </a:r>
          </a:p>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 Les pointeurs Mix_Chunk*</a:t>
            </a:r>
          </a:p>
          <a:p>
            <a:pPr marL="0" marR="0" lvl="0" indent="0" rtl="0" hangingPunct="0">
              <a:lnSpc>
                <a:spcPct val="100000"/>
              </a:lnSpc>
              <a:spcBef>
                <a:spcPts val="0"/>
              </a:spcBef>
              <a:spcAft>
                <a:spcPts val="0"/>
              </a:spcAft>
              <a:buNone/>
              <a:tabLst/>
            </a:pPr>
            <a:endParaRPr lang="fr-FR" sz="1800" b="0" i="0" u="none" strike="noStrike" kern="1200" cap="none">
              <a:ln>
                <a:noFill/>
              </a:ln>
              <a:latin typeface="Liberation Sans" pitchFamily="18"/>
              <a:ea typeface="Microsoft YaHei" pitchFamily="2"/>
              <a:cs typeface="Lucida Sans" pitchFamily="2"/>
            </a:endParaRPr>
          </a:p>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Pour pouvoir jouer une musique de fond il suffira de créer un pointeur Mix_Music de load le fichier de la musique et de la jouer.</a:t>
            </a:r>
          </a:p>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Les chunk eux sons tous les effets sonores qu’il est possible d’entendre par dessus la music.</a:t>
            </a:r>
          </a:p>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Microsoft YaHei" pitchFamily="2"/>
                <a:cs typeface="Lucida Sans" pitchFamily="2"/>
              </a:rPr>
              <a:t>Pour cela il nécessaire d’avoir plusieurs canaux de sons.</a:t>
            </a:r>
          </a:p>
          <a:p>
            <a:pPr marL="0" marR="0" lvl="0" indent="0" rtl="0" hangingPunct="0">
              <a:lnSpc>
                <a:spcPct val="100000"/>
              </a:lnSpc>
              <a:spcBef>
                <a:spcPts val="0"/>
              </a:spcBef>
              <a:spcAft>
                <a:spcPts val="0"/>
              </a:spcAft>
              <a:buNone/>
              <a:tabLst/>
            </a:pPr>
            <a:endParaRPr lang="fr-FR" sz="1800" b="0" i="0" u="none" strike="noStrike" kern="1200" cap="none">
              <a:ln>
                <a:noFill/>
              </a:ln>
              <a:latin typeface="Liberation Sans" pitchFamily="18"/>
              <a:ea typeface="Microsoft YaHei" pitchFamily="2"/>
              <a:cs typeface="Lucida Sans" pitchFamily="2"/>
            </a:endParaRPr>
          </a:p>
        </p:txBody>
      </p:sp>
      <p:pic>
        <p:nvPicPr>
          <p:cNvPr id="3" name="">
            <a:extLst>
              <a:ext uri="{FF2B5EF4-FFF2-40B4-BE49-F238E27FC236}">
                <a16:creationId xmlns:a16="http://schemas.microsoft.com/office/drawing/2014/main" id="{D2BEB7A0-1F02-3F65-AE42-0DFE228C800D}"/>
              </a:ext>
            </a:extLst>
          </p:cNvPr>
          <p:cNvPicPr>
            <a:picLocks noChangeAspect="1"/>
          </p:cNvPicPr>
          <p:nvPr/>
        </p:nvPicPr>
        <p:blipFill>
          <a:blip r:embed="rId3">
            <a:lum/>
            <a:alphaModFix/>
          </a:blip>
          <a:srcRect/>
          <a:stretch>
            <a:fillRect/>
          </a:stretch>
        </p:blipFill>
        <p:spPr>
          <a:xfrm>
            <a:off x="6660000" y="776159"/>
            <a:ext cx="4975560" cy="4083840"/>
          </a:xfrm>
          <a:prstGeom prst="rect">
            <a:avLst/>
          </a:prstGeom>
          <a:noFill/>
          <a:ln>
            <a:noFill/>
          </a:ln>
        </p:spPr>
      </p:pic>
    </p:spTree>
  </p:cSld>
  <p:clrMapOvr>
    <a:masterClrMapping/>
  </p:clrMapOvr>
</p:sld>
</file>

<file path=ppt/theme/theme1.xml><?xml version="1.0" encoding="utf-8"?>
<a:theme xmlns:a="http://schemas.openxmlformats.org/drawingml/2006/main" name="Diapositive de tit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re et conten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549</TotalTime>
  <Words>537</Words>
  <Application>Microsoft Office PowerPoint</Application>
  <PresentationFormat>Grand écran</PresentationFormat>
  <Paragraphs>47</Paragraphs>
  <Slides>9</Slides>
  <Notes>6</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9</vt:i4>
      </vt:variant>
    </vt:vector>
  </HeadingPairs>
  <TitlesOfParts>
    <vt:vector size="19" baseType="lpstr">
      <vt:lpstr>Arial</vt:lpstr>
      <vt:lpstr>Calibri</vt:lpstr>
      <vt:lpstr>Calisto MT</vt:lpstr>
      <vt:lpstr>Liberation Sans</vt:lpstr>
      <vt:lpstr>Liberation Serif</vt:lpstr>
      <vt:lpstr>StarSymbol</vt:lpstr>
      <vt:lpstr>Wingdings</vt:lpstr>
      <vt:lpstr>Wingdings 2</vt:lpstr>
      <vt:lpstr>Diapositive de titre</vt:lpstr>
      <vt:lpstr>Titre et contenu</vt:lpstr>
      <vt:lpstr>Rapport &amp; présentation</vt:lpstr>
      <vt:lpstr>Présentation PowerPoint</vt:lpstr>
      <vt:lpstr>Présentation PowerPoint</vt:lpstr>
      <vt:lpstr>Présentation PowerPoint</vt:lpstr>
      <vt:lpstr>Présentation PowerPoint</vt:lpstr>
      <vt:lpstr>Présentation PowerPoint</vt:lpstr>
      <vt:lpstr>Présentation PowerPoint</vt:lpstr>
      <vt:lpstr>La Musique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&amp; presentation</dc:title>
  <dc:creator>ousmane diakite</dc:creator>
  <cp:lastModifiedBy>ousmane diakite</cp:lastModifiedBy>
  <cp:revision>5</cp:revision>
  <dcterms:created xsi:type="dcterms:W3CDTF">2024-01-24T15:03:25Z</dcterms:created>
  <dcterms:modified xsi:type="dcterms:W3CDTF">2024-01-25T12:35:54Z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PresentationFormat">
    <vt:lpwstr>Grand écran</vt:lpwstr>
  </property>
  <property fmtid="{D5CDD505-2E9C-101B-9397-08002B2CF9AE}" pid="4" name="Slides">
    <vt:r8>7</vt:r8>
  </property>
</Properties>
</file>