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5E2C7-12B1-BBA6-389B-7CED14551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F9E36B-D62D-5B2E-1586-7F8D9EDFF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C704B8-C80C-3157-E806-3504BF85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D3D2D-7A54-E4BC-B23C-ED6BD7CF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AEAB6-B191-DB3D-87F8-7873D1A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C4959-7C56-0663-0B9C-7311BC85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195C88-1177-A4DF-3966-A95DE728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36BB56-C830-73EE-411C-7848CF69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86D4A-CD86-72ED-F4C7-AB8949E0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5A5AD-892D-975F-2058-B07C4A6E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9400FF-C4D1-AA00-87DB-49EF2915D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0F323B-08E1-60FD-A135-91CF2E5A8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085B4-42C2-BC79-6A82-61E9A6F5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E0E96-E101-F2F1-747B-CBCB2EA6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27C430-2CE5-9999-F250-B46F2AE6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95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C84D9-EC22-2A67-7A2A-56168BB7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5B09D-3EAA-CF5A-448D-57DDF1535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3CA0A-D686-9A3E-3C19-70A31659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A05DF-2584-83EB-085C-8D6447A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79B32-12C8-278F-4A8E-3D0ACCC0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30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6DB80-8C9C-3AAF-5958-9F91285E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5C4463-BEF4-9E57-4C95-E40E5410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83847E-8095-84B1-15BE-0E63ACF1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158D0-9F72-5F30-89EB-6546EBBB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863296-F3AB-463F-ABF8-D52EE7AB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2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BE430-E461-B495-1870-EF94E67E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02310-59F4-CC73-B278-7D53FEF2B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7E2106-6AE5-0C16-9C1F-9892163D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CB6170-D310-91BB-1488-9D701F17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865BA6-170F-789E-3921-5E704797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77A6EC-13A4-8565-F584-724D41E5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22F71-7749-2713-86C0-352A7DC1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95CB0-49E3-BAF6-61CC-908894BAA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C866B-53F2-1DCA-9F43-A10B49EEF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D8AEA9-F65A-4CBD-669C-7AF545517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4CB90B-F6D0-41E2-26EF-3FF3A2B3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110D5B-972B-51C3-4E7B-98F2CB5B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10D486-64A4-107A-3C14-F9C5B34D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3046B8-282C-AF69-5632-6AEF1820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5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98CCE-6C9A-EE7D-2743-8D249F18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8638ED-6548-6A94-2A55-5804E0BC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65B272-C704-5E50-D81D-157B8925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C15BB4-BB01-F13F-F47D-70C76BA9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71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473E81-FD20-8022-4063-BD9263BC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6DE49C-9624-1824-5CF1-6B21F758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EEA5DD-0CD1-C0B9-27F7-CA0D5711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21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F3BB0-618F-B0BA-1826-952717A4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3E640-EB27-9D99-B881-935EBFB1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4459F6-FF0B-D5DD-DFBB-5AEE29DB3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4A59B5-8AAB-14C2-491D-2F07F2C2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2B2F6B-F797-6360-5392-04903F5C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0505C-4056-E1AF-9142-A498E566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28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820CB-26C1-A2C9-D280-EFC9460C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44ADB4-C916-B609-011C-5561E2D87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433480-5640-BAF4-0AFD-39724AF1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5B228-BC27-F587-A842-5CBF4077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B0CB39-F3FD-9687-229D-605A31D8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D3BF6D-EC44-4501-6A80-F1FA7B47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628F4F-73DB-B2B6-F2F6-90AFFD86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1018D-CC30-CFFB-A145-C16A016A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D0A83-C4A5-9918-55A6-2DE75223D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4F82-8333-4853-B117-3646CBB3EDE4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EDA78-8700-07AD-45DD-DAC80B797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824A7-01C7-BD7C-EEB4-E6F00EBD3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2C52-8798-456C-8D5D-0B3042C56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9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2621F-1264-49C5-5B94-C0B41008D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&amp;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9F4535-1124-4021-EAF4-8D7E5A821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Nb : veuillez sautez une diapo pour </a:t>
            </a:r>
            <a:r>
              <a:rPr lang="fr-FR" dirty="0" err="1"/>
              <a:t>separer</a:t>
            </a:r>
            <a:r>
              <a:rPr lang="fr-FR" dirty="0"/>
              <a:t> la partie de chaque </a:t>
            </a:r>
            <a:r>
              <a:rPr lang="fr-FR"/>
              <a:t>personne svp</a:t>
            </a:r>
          </a:p>
        </p:txBody>
      </p:sp>
    </p:spTree>
    <p:extLst>
      <p:ext uri="{BB962C8B-B14F-4D97-AF65-F5344CB8AC3E}">
        <p14:creationId xmlns:p14="http://schemas.microsoft.com/office/powerpoint/2010/main" val="689175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Rapport &amp;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&amp; presentation</dc:title>
  <dc:creator>ousmane diakite</dc:creator>
  <cp:lastModifiedBy>ousmane diakite</cp:lastModifiedBy>
  <cp:revision>1</cp:revision>
  <dcterms:created xsi:type="dcterms:W3CDTF">2024-01-24T15:03:25Z</dcterms:created>
  <dcterms:modified xsi:type="dcterms:W3CDTF">2024-01-24T15:04:07Z</dcterms:modified>
</cp:coreProperties>
</file>