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4095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23312C6-B0B1-4105-AFEE-B7865A593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D2EC21-3D16-4DC9-BC5A-C650700072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AC2EF-52B8-4F7A-9FA8-3138303296F0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12267E-3ED3-4ACB-8271-CAEC2D3CF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71909D-460D-42F7-A396-8BE7FC5822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C494A-98F4-4E15-91A5-1B0645FDCB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4EA8-7A38-49C3-93EA-0064578E28F3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8719-4639-4607-A969-617ED53B2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25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158-78FD-45A1-A9CB-FA04450D8E0F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16CB-9B14-4426-8163-5B011C9AA208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F3D7-0191-4EE4-ADA9-99BD121A6C4B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2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6BE5-DB60-4F8C-B9B4-6E7A8ADB3594}" type="datetime1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D812-0582-439B-A839-528ABE824DCE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DAC7-C8A5-4479-AC75-F09D0C093D0D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86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ACAC-FD43-471B-9560-3DB3B2E24D89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31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2BF4-459F-411A-9D69-6F3803A4D4D9}" type="datetime1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4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57-9B11-4E2D-BF69-864C7A014D5B}" type="datetime1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94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22F9-3E41-4237-8763-19A69DBE2642}" type="datetime1">
              <a:rPr lang="fr-FR" smtClean="0"/>
              <a:t>02/05/2018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850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0646-E218-4479-8960-8A5121CA1817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7884-435B-4B9B-8191-94F0D2AA5121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304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862A-FA93-4F20-B0B3-405D81075F1D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97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41DE-53D6-432D-9636-9FB5BB45E3D9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494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5F4-3B78-49BF-9A19-1A064BD7F68F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66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2C14-8C95-469E-B1C7-D45D2D88BB64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76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B05-EEB2-4D8A-B6C9-7D86E879426F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650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9FD-51AC-4602-A1D8-CD6565C25458}" type="datetime1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07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B2DF-1040-4224-990C-95090EAAC37B}" type="datetime1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81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D4EE-BBB2-4439-85B0-D71CA2FA6D03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125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7DE4-18F8-4CBC-9CDF-3E85FDD7F14F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FA5-F703-405B-99B8-557FC65749C1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3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1DED-26D5-4A0D-81E8-FDB31771EBF6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5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534-9302-4E9C-84DC-DC93A7AD38EB}" type="datetime1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7C90-7F09-4E9B-9C14-FA7AA48F541E}" type="datetime1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88E4-E687-4E8D-842E-F36C5DE66BF2}" type="datetime1">
              <a:rPr lang="fr-FR" smtClean="0"/>
              <a:t>02/05/2018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2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1117-BC62-4E0F-A567-D53376D153A3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3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85-72AC-4DF0-8698-90185226FE25}" type="datetime1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7E2DF1-A2C3-455F-B675-AFB1EAB15FBC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1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FBE5E5-5F3B-43F2-B8FE-83CFD05F9668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F55C2C-10FF-444C-A4D0-3CEE1CF57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6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5E37F55-5A7D-4BFD-A6FC-42E6D342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Node.Js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FE28925-79F0-47EC-9CF5-1225F530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60" y="1991360"/>
            <a:ext cx="7955280" cy="53848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FFC000"/>
                </a:solidFill>
                <a:latin typeface="Adobe Caslon Pro" panose="0205050205050A020403" pitchFamily="18" charset="0"/>
              </a:rPr>
              <a:t>Création d’un Cookie </a:t>
            </a:r>
            <a:r>
              <a:rPr lang="fr-FR" dirty="0" err="1">
                <a:solidFill>
                  <a:srgbClr val="FFC000"/>
                </a:solidFill>
                <a:latin typeface="Adobe Caslon Pro" panose="0205050205050A020403" pitchFamily="18" charset="0"/>
              </a:rPr>
              <a:t>Clicker</a:t>
            </a:r>
            <a:endParaRPr lang="fr-FR" dirty="0">
              <a:solidFill>
                <a:srgbClr val="FFC000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A34AE-CAC3-4493-8D5C-90BC31EE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z="2800" smtClean="0"/>
              <a:t>1</a:t>
            </a:fld>
            <a:endParaRPr lang="fr-FR" sz="2800" dirty="0"/>
          </a:p>
        </p:txBody>
      </p:sp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22EA3223-D2BD-4FE0-BA61-6FDC4435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389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3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6184B-6327-447E-A710-65EF766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92075"/>
            <a:ext cx="10515600" cy="883286"/>
          </a:xfrm>
        </p:spPr>
        <p:txBody>
          <a:bodyPr/>
          <a:lstStyle/>
          <a:p>
            <a:pPr algn="ctr"/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2DD61-C73A-41D8-A778-E50151B0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145699"/>
            <a:ext cx="11060500" cy="101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Adobe Caslon Pro" panose="0205050205050A020403" pitchFamily="18" charset="0"/>
              </a:rPr>
              <a:t>Dans le cadre d’un projet scolaire, nous avions pour mission de réaliser un site web de Cookie </a:t>
            </a:r>
            <a:r>
              <a:rPr lang="fr-FR" sz="2000" dirty="0" err="1">
                <a:latin typeface="Adobe Caslon Pro" panose="0205050205050A020403" pitchFamily="18" charset="0"/>
              </a:rPr>
              <a:t>Clicker</a:t>
            </a:r>
            <a:r>
              <a:rPr lang="fr-FR" dirty="0">
                <a:latin typeface="Adobe Caslon Pro" panose="0205050205050A020403" pitchFamily="18" charset="0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E15DF-957B-4716-B8B6-8BE060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z="2800" smtClean="0"/>
              <a:t>2</a:t>
            </a:fld>
            <a:endParaRPr lang="fr-FR" sz="2800" dirty="0"/>
          </a:p>
        </p:txBody>
      </p:sp>
      <p:pic>
        <p:nvPicPr>
          <p:cNvPr id="2052" name="Picture 4" descr="Image associÃ©e">
            <a:extLst>
              <a:ext uri="{FF2B5EF4-FFF2-40B4-BE49-F238E27FC236}">
                <a16:creationId xmlns:a16="http://schemas.microsoft.com/office/drawing/2014/main" id="{4D601F70-B80A-44CE-96D7-120D2909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5" y="2060575"/>
            <a:ext cx="57721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83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115BA-5644-471D-A40C-BE68C387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847CF-6A0C-4D2E-9BE6-A783708B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920" y="1825625"/>
            <a:ext cx="102338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Adobe Garamond Pro" panose="02020502060506020403" pitchFamily="18" charset="0"/>
              </a:rPr>
              <a:t>SOUIDI </a:t>
            </a:r>
            <a:r>
              <a:rPr lang="fr-FR" sz="2400" dirty="0" err="1">
                <a:latin typeface="Adobe Garamond Pro" panose="02020502060506020403" pitchFamily="18" charset="0"/>
              </a:rPr>
              <a:t>Ilïas</a:t>
            </a:r>
            <a:r>
              <a:rPr lang="fr-FR" sz="2400" dirty="0">
                <a:latin typeface="Adobe Garamond Pro" panose="02020502060506020403" pitchFamily="18" charset="0"/>
              </a:rPr>
              <a:t> : Inscription, Connexion</a:t>
            </a:r>
          </a:p>
          <a:p>
            <a:endParaRPr lang="fr-FR" sz="2400" dirty="0">
              <a:latin typeface="Adobe Garamond Pro" panose="02020502060506020403" pitchFamily="18" charset="0"/>
            </a:endParaRPr>
          </a:p>
          <a:p>
            <a:r>
              <a:rPr lang="fr-FR" sz="2400" dirty="0">
                <a:latin typeface="Adobe Garamond Pro" panose="02020502060506020403" pitchFamily="18" charset="0"/>
              </a:rPr>
              <a:t>OUAGUE </a:t>
            </a:r>
            <a:r>
              <a:rPr lang="fr-FR" sz="2400" dirty="0" err="1">
                <a:latin typeface="Adobe Garamond Pro" panose="02020502060506020403" pitchFamily="18" charset="0"/>
              </a:rPr>
              <a:t>Aissa</a:t>
            </a:r>
            <a:r>
              <a:rPr lang="fr-FR" sz="2400" dirty="0">
                <a:latin typeface="Adobe Garamond Pro" panose="02020502060506020403" pitchFamily="18" charset="0"/>
              </a:rPr>
              <a:t> : Tchat, Design, Clique </a:t>
            </a:r>
          </a:p>
          <a:p>
            <a:endParaRPr lang="fr-FR" sz="2400" dirty="0">
              <a:latin typeface="Adobe Garamond Pro" panose="02020502060506020403" pitchFamily="18" charset="0"/>
            </a:endParaRPr>
          </a:p>
          <a:p>
            <a:r>
              <a:rPr lang="fr-FR" sz="2400" dirty="0">
                <a:latin typeface="Adobe Garamond Pro" panose="02020502060506020403" pitchFamily="18" charset="0"/>
              </a:rPr>
              <a:t>SYLLA Ousmane : Inscription, Connexion,</a:t>
            </a:r>
          </a:p>
          <a:p>
            <a:endParaRPr lang="fr-FR" sz="2400" dirty="0">
              <a:latin typeface="Adobe Garamond Pro" panose="02020502060506020403" pitchFamily="18" charset="0"/>
            </a:endParaRPr>
          </a:p>
          <a:p>
            <a:r>
              <a:rPr lang="fr-FR" sz="2400" dirty="0">
                <a:latin typeface="Adobe Garamond Pro" panose="02020502060506020403" pitchFamily="18" charset="0"/>
              </a:rPr>
              <a:t>BOUALI Samia : Tchat, Design, Auto-Clique</a:t>
            </a:r>
          </a:p>
          <a:p>
            <a:endParaRPr lang="fr-FR" sz="2400" dirty="0">
              <a:latin typeface="Adobe Garamond Pro" panose="02020502060506020403" pitchFamily="18" charset="0"/>
            </a:endParaRPr>
          </a:p>
          <a:p>
            <a:r>
              <a:rPr lang="fr-FR" sz="2400" dirty="0">
                <a:latin typeface="Adobe Garamond Pro" panose="02020502060506020403" pitchFamily="18" charset="0"/>
              </a:rPr>
              <a:t>EDJAMFEILE Jordy : Clique, Auto-Clique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65E1FC-A01E-4562-87F5-13CAD28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520" y="6176963"/>
            <a:ext cx="2743200" cy="365125"/>
          </a:xfrm>
        </p:spPr>
        <p:txBody>
          <a:bodyPr/>
          <a:lstStyle/>
          <a:p>
            <a:fld id="{7AF55C2C-10FF-444C-A4D0-3CEE1CF57F44}" type="slidenum">
              <a:rPr lang="fr-FR" sz="2800" smtClean="0"/>
              <a:t>3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601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35FC5-37D6-4648-AF77-30941586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50" y="136525"/>
            <a:ext cx="9421979" cy="677008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d’accueil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EC1D1A5-75C7-495D-B6C4-0EF351F2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4" y="884091"/>
            <a:ext cx="9339813" cy="583738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182FE7-F4DF-41D2-858C-AEBD62E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905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147B0-F86E-4855-9C4A-53403DD7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7792"/>
            <a:ext cx="9738946" cy="926490"/>
          </a:xfrm>
        </p:spPr>
        <p:txBody>
          <a:bodyPr/>
          <a:lstStyle/>
          <a:p>
            <a:r>
              <a:rPr lang="fr-FR" dirty="0"/>
              <a:t>Page Joueur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7DB55D4-2733-46C3-972F-D83FE5A1C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4282"/>
            <a:ext cx="8851582" cy="553223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71636-2BB0-4DCF-9CE7-C19A7BAF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8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87232-35F2-4F3F-8A2A-EF91A4B4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25731" cy="767007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du Tchat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E0FA604-4E49-4493-A6EB-B13C6EE1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909439"/>
            <a:ext cx="9299257" cy="581203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698656-4CE5-43FF-A2E3-033EC11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49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D9B8-C8E6-40FE-9057-CB7AB15E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EED8A-C763-4C0C-A756-11158CDE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23" y="2005012"/>
            <a:ext cx="10233800" cy="4351338"/>
          </a:xfrm>
        </p:spPr>
        <p:txBody>
          <a:bodyPr/>
          <a:lstStyle/>
          <a:p>
            <a:r>
              <a:rPr lang="fr-FR" dirty="0">
                <a:latin typeface="Adobe Caslon Pro" panose="0205050205050A020403" pitchFamily="18" charset="0"/>
              </a:rPr>
              <a:t>Connexion au niveau des routes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Script de sauvegarde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Intégration de Tchat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Script d’inscription</a:t>
            </a:r>
          </a:p>
          <a:p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99599-B159-443E-A8A9-C6DA53F1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59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29907-B529-4564-BB2F-8B7382E3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01B77-F88A-4083-95EF-2483F0AF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920" y="2679065"/>
            <a:ext cx="10233800" cy="4351338"/>
          </a:xfrm>
        </p:spPr>
        <p:txBody>
          <a:bodyPr>
            <a:normAutofit/>
          </a:bodyPr>
          <a:lstStyle/>
          <a:p>
            <a:r>
              <a:rPr lang="fr-FR" dirty="0">
                <a:latin typeface="Adobe Caslon Pro" panose="0205050205050A020403" pitchFamily="18" charset="0"/>
              </a:rPr>
              <a:t>Animation lors d’un clique, d’un meilleur score ou d’un bonus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Possibilité de mettre en ligne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Créer d’autres auto-cliquer , d’autres bonus</a:t>
            </a:r>
          </a:p>
          <a:p>
            <a:endParaRPr lang="fr-FR" dirty="0">
              <a:latin typeface="Adobe Caslon Pro" panose="0205050205050A020403" pitchFamily="18" charset="0"/>
            </a:endParaRPr>
          </a:p>
          <a:p>
            <a:r>
              <a:rPr lang="fr-FR" dirty="0">
                <a:latin typeface="Adobe Caslon Pro" panose="0205050205050A020403" pitchFamily="18" charset="0"/>
              </a:rPr>
              <a:t>Permettre à l’utilisateur d’acheter des cookies, des bonus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42BFDE-4476-43F1-9919-351A16D1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z="2800" smtClean="0"/>
              <a:t>8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03597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29A2E-672D-4D71-8BE9-692DED72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ungsuh" panose="02030600000101010101" pitchFamily="18" charset="-127"/>
                <a:ea typeface="Gungsuh" panose="02030600000101010101" pitchFamily="18" charset="-127"/>
              </a:rPr>
              <a:t>FIN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A911FE-7082-4349-A125-7829EDFE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5C2C-10FF-444C-A4D0-3CEE1CF57F44}" type="slidenum">
              <a:rPr lang="fr-FR" sz="2800" smtClean="0"/>
              <a:t>9</a:t>
            </a:fld>
            <a:endParaRPr lang="fr-FR" sz="2800" dirty="0"/>
          </a:p>
        </p:txBody>
      </p:sp>
      <p:pic>
        <p:nvPicPr>
          <p:cNvPr id="3074" name="Picture 2" descr="https://scontent-cdg2-1.xx.fbcdn.net/v/t1.15752-9/31676633_201350443991581_600863210291068928_n.jpg?_nc_cat=0&amp;oh=4ef9647e7e81e2e1bf3ea93fee50045f&amp;oe=5B59EA6A">
            <a:extLst>
              <a:ext uri="{FF2B5EF4-FFF2-40B4-BE49-F238E27FC236}">
                <a16:creationId xmlns:a16="http://schemas.microsoft.com/office/drawing/2014/main" id="{AFACB013-0454-478C-AED2-0AE0D8001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33" y="1643459"/>
            <a:ext cx="3244701" cy="48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19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132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Gungsuh</vt:lpstr>
      <vt:lpstr>Adobe Caslon Pro</vt:lpstr>
      <vt:lpstr>Adobe Garamond Pro</vt:lpstr>
      <vt:lpstr>Arial</vt:lpstr>
      <vt:lpstr>Calibri</vt:lpstr>
      <vt:lpstr>Calibri Light</vt:lpstr>
      <vt:lpstr>Corbel</vt:lpstr>
      <vt:lpstr>Wingdings 2</vt:lpstr>
      <vt:lpstr>HDOfficeLightV0</vt:lpstr>
      <vt:lpstr>Profondeur</vt:lpstr>
      <vt:lpstr>Projet Node.Js</vt:lpstr>
      <vt:lpstr>Mission</vt:lpstr>
      <vt:lpstr>Présentation de l’équipe</vt:lpstr>
      <vt:lpstr>Page d’accueil</vt:lpstr>
      <vt:lpstr>Page Joueur</vt:lpstr>
      <vt:lpstr>Page du Tchat</vt:lpstr>
      <vt:lpstr>Difficultés rencontrées</vt:lpstr>
      <vt:lpstr>Possibilités d’amélioration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Node.Js</dc:title>
  <dc:creator>Lenovo</dc:creator>
  <cp:lastModifiedBy>Lenovo</cp:lastModifiedBy>
  <cp:revision>15</cp:revision>
  <dcterms:created xsi:type="dcterms:W3CDTF">2018-05-01T20:28:23Z</dcterms:created>
  <dcterms:modified xsi:type="dcterms:W3CDTF">2018-05-02T08:24:36Z</dcterms:modified>
</cp:coreProperties>
</file>